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942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59250-89EE-4531-B81C-E5AE0E17129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FFF8294-6F7E-4876-906B-FA84173888CB}">
      <dgm:prSet/>
      <dgm:spPr/>
      <dgm:t>
        <a:bodyPr/>
        <a:lstStyle/>
        <a:p>
          <a:r>
            <a:rPr lang="en-US"/>
            <a:t>• Fragmented tools for students and teachers</a:t>
          </a:r>
        </a:p>
      </dgm:t>
    </dgm:pt>
    <dgm:pt modelId="{84D928A3-7D9F-4F02-BA21-7D313CF3BAC7}" type="parTrans" cxnId="{425BBEC8-1C1E-4B6B-9870-17B2AF436567}">
      <dgm:prSet/>
      <dgm:spPr/>
      <dgm:t>
        <a:bodyPr/>
        <a:lstStyle/>
        <a:p>
          <a:endParaRPr lang="en-US"/>
        </a:p>
      </dgm:t>
    </dgm:pt>
    <dgm:pt modelId="{949D40D9-D2B9-426B-8751-AFA02491647D}" type="sibTrans" cxnId="{425BBEC8-1C1E-4B6B-9870-17B2AF436567}">
      <dgm:prSet/>
      <dgm:spPr/>
      <dgm:t>
        <a:bodyPr/>
        <a:lstStyle/>
        <a:p>
          <a:endParaRPr lang="en-US"/>
        </a:p>
      </dgm:t>
    </dgm:pt>
    <dgm:pt modelId="{F108FE95-61C8-4126-8DE6-55FE00728730}">
      <dgm:prSet/>
      <dgm:spPr/>
      <dgm:t>
        <a:bodyPr/>
        <a:lstStyle/>
        <a:p>
          <a:r>
            <a:rPr lang="en-US"/>
            <a:t>• PD not directly connected to classroom content</a:t>
          </a:r>
        </a:p>
      </dgm:t>
    </dgm:pt>
    <dgm:pt modelId="{E2F7EE21-7DC2-4FED-B772-83CF10EBC538}" type="parTrans" cxnId="{30EF97DF-E0A5-4E91-813D-FCA7BD750D16}">
      <dgm:prSet/>
      <dgm:spPr/>
      <dgm:t>
        <a:bodyPr/>
        <a:lstStyle/>
        <a:p>
          <a:endParaRPr lang="en-US"/>
        </a:p>
      </dgm:t>
    </dgm:pt>
    <dgm:pt modelId="{935F0548-DBC5-411C-B566-ED221DDE730A}" type="sibTrans" cxnId="{30EF97DF-E0A5-4E91-813D-FCA7BD750D16}">
      <dgm:prSet/>
      <dgm:spPr/>
      <dgm:t>
        <a:bodyPr/>
        <a:lstStyle/>
        <a:p>
          <a:endParaRPr lang="en-US"/>
        </a:p>
      </dgm:t>
    </dgm:pt>
    <dgm:pt modelId="{48BC4CDE-B3FD-42D6-B2CC-DA0A96B466FB}">
      <dgm:prSet/>
      <dgm:spPr/>
      <dgm:t>
        <a:bodyPr/>
        <a:lstStyle/>
        <a:p>
          <a:r>
            <a:rPr lang="en-US" dirty="0"/>
            <a:t>• Districts struggle to prove ROI and CCRPI growth</a:t>
          </a:r>
        </a:p>
      </dgm:t>
    </dgm:pt>
    <dgm:pt modelId="{F5D6CA6D-C4C2-43D2-8273-E9722371EB7A}" type="parTrans" cxnId="{AFE645DA-8A34-439C-8044-E70E9F985FDC}">
      <dgm:prSet/>
      <dgm:spPr/>
      <dgm:t>
        <a:bodyPr/>
        <a:lstStyle/>
        <a:p>
          <a:endParaRPr lang="en-US"/>
        </a:p>
      </dgm:t>
    </dgm:pt>
    <dgm:pt modelId="{7B0EA89B-EC1C-4644-B235-3F2C2DBD8B80}" type="sibTrans" cxnId="{AFE645DA-8A34-439C-8044-E70E9F985FDC}">
      <dgm:prSet/>
      <dgm:spPr/>
      <dgm:t>
        <a:bodyPr/>
        <a:lstStyle/>
        <a:p>
          <a:endParaRPr lang="en-US"/>
        </a:p>
      </dgm:t>
    </dgm:pt>
    <dgm:pt modelId="{60402EFE-82C8-4B94-BBBB-E9C2A94A25CD}" type="pres">
      <dgm:prSet presAssocID="{0E059250-89EE-4531-B81C-E5AE0E171290}" presName="diagram" presStyleCnt="0">
        <dgm:presLayoutVars>
          <dgm:dir/>
          <dgm:resizeHandles val="exact"/>
        </dgm:presLayoutVars>
      </dgm:prSet>
      <dgm:spPr/>
    </dgm:pt>
    <dgm:pt modelId="{DC59D9B3-8E01-425B-8336-33A72A25D1AF}" type="pres">
      <dgm:prSet presAssocID="{8FFF8294-6F7E-4876-906B-FA84173888CB}" presName="node" presStyleLbl="node1" presStyleIdx="0" presStyleCnt="3">
        <dgm:presLayoutVars>
          <dgm:bulletEnabled val="1"/>
        </dgm:presLayoutVars>
      </dgm:prSet>
      <dgm:spPr/>
    </dgm:pt>
    <dgm:pt modelId="{2EAF6BFE-AC9C-47E0-BEEA-E6648BB899D6}" type="pres">
      <dgm:prSet presAssocID="{949D40D9-D2B9-426B-8751-AFA02491647D}" presName="sibTrans" presStyleCnt="0"/>
      <dgm:spPr/>
    </dgm:pt>
    <dgm:pt modelId="{12502CB3-2442-47D8-AF13-4205967993B8}" type="pres">
      <dgm:prSet presAssocID="{F108FE95-61C8-4126-8DE6-55FE00728730}" presName="node" presStyleLbl="node1" presStyleIdx="1" presStyleCnt="3">
        <dgm:presLayoutVars>
          <dgm:bulletEnabled val="1"/>
        </dgm:presLayoutVars>
      </dgm:prSet>
      <dgm:spPr/>
    </dgm:pt>
    <dgm:pt modelId="{9AAFF4FE-9D97-449C-9644-E153712C9B75}" type="pres">
      <dgm:prSet presAssocID="{935F0548-DBC5-411C-B566-ED221DDE730A}" presName="sibTrans" presStyleCnt="0"/>
      <dgm:spPr/>
    </dgm:pt>
    <dgm:pt modelId="{16E877D7-8524-48F4-8A50-9B802602DF79}" type="pres">
      <dgm:prSet presAssocID="{48BC4CDE-B3FD-42D6-B2CC-DA0A96B466FB}" presName="node" presStyleLbl="node1" presStyleIdx="2" presStyleCnt="3">
        <dgm:presLayoutVars>
          <dgm:bulletEnabled val="1"/>
        </dgm:presLayoutVars>
      </dgm:prSet>
      <dgm:spPr/>
    </dgm:pt>
  </dgm:ptLst>
  <dgm:cxnLst>
    <dgm:cxn modelId="{D1E0A61E-FE50-4A78-8F52-ED4FCD54669C}" type="presOf" srcId="{8FFF8294-6F7E-4876-906B-FA84173888CB}" destId="{DC59D9B3-8E01-425B-8336-33A72A25D1AF}" srcOrd="0" destOrd="0" presId="urn:microsoft.com/office/officeart/2005/8/layout/default"/>
    <dgm:cxn modelId="{C8026F76-03AC-4469-802C-AD7019A10D36}" type="presOf" srcId="{48BC4CDE-B3FD-42D6-B2CC-DA0A96B466FB}" destId="{16E877D7-8524-48F4-8A50-9B802602DF79}" srcOrd="0" destOrd="0" presId="urn:microsoft.com/office/officeart/2005/8/layout/default"/>
    <dgm:cxn modelId="{F039C4AF-1665-4782-96A6-8664414C3E69}" type="presOf" srcId="{F108FE95-61C8-4126-8DE6-55FE00728730}" destId="{12502CB3-2442-47D8-AF13-4205967993B8}" srcOrd="0" destOrd="0" presId="urn:microsoft.com/office/officeart/2005/8/layout/default"/>
    <dgm:cxn modelId="{425BBEC8-1C1E-4B6B-9870-17B2AF436567}" srcId="{0E059250-89EE-4531-B81C-E5AE0E171290}" destId="{8FFF8294-6F7E-4876-906B-FA84173888CB}" srcOrd="0" destOrd="0" parTransId="{84D928A3-7D9F-4F02-BA21-7D313CF3BAC7}" sibTransId="{949D40D9-D2B9-426B-8751-AFA02491647D}"/>
    <dgm:cxn modelId="{AFE645DA-8A34-439C-8044-E70E9F985FDC}" srcId="{0E059250-89EE-4531-B81C-E5AE0E171290}" destId="{48BC4CDE-B3FD-42D6-B2CC-DA0A96B466FB}" srcOrd="2" destOrd="0" parTransId="{F5D6CA6D-C4C2-43D2-8273-E9722371EB7A}" sibTransId="{7B0EA89B-EC1C-4644-B235-3F2C2DBD8B80}"/>
    <dgm:cxn modelId="{30EF97DF-E0A5-4E91-813D-FCA7BD750D16}" srcId="{0E059250-89EE-4531-B81C-E5AE0E171290}" destId="{F108FE95-61C8-4126-8DE6-55FE00728730}" srcOrd="1" destOrd="0" parTransId="{E2F7EE21-7DC2-4FED-B772-83CF10EBC538}" sibTransId="{935F0548-DBC5-411C-B566-ED221DDE730A}"/>
    <dgm:cxn modelId="{89E2D2F1-7C2D-489A-9631-C13692B86BCB}" type="presOf" srcId="{0E059250-89EE-4531-B81C-E5AE0E171290}" destId="{60402EFE-82C8-4B94-BBBB-E9C2A94A25CD}" srcOrd="0" destOrd="0" presId="urn:microsoft.com/office/officeart/2005/8/layout/default"/>
    <dgm:cxn modelId="{D2A37D89-3378-4DA4-BF7D-2655E58D0BFB}" type="presParOf" srcId="{60402EFE-82C8-4B94-BBBB-E9C2A94A25CD}" destId="{DC59D9B3-8E01-425B-8336-33A72A25D1AF}" srcOrd="0" destOrd="0" presId="urn:microsoft.com/office/officeart/2005/8/layout/default"/>
    <dgm:cxn modelId="{98BBFFA5-58B8-4F93-B432-1F2ED2B65E26}" type="presParOf" srcId="{60402EFE-82C8-4B94-BBBB-E9C2A94A25CD}" destId="{2EAF6BFE-AC9C-47E0-BEEA-E6648BB899D6}" srcOrd="1" destOrd="0" presId="urn:microsoft.com/office/officeart/2005/8/layout/default"/>
    <dgm:cxn modelId="{605EBE48-72C0-4A5A-8D80-BBF5A589CAE0}" type="presParOf" srcId="{60402EFE-82C8-4B94-BBBB-E9C2A94A25CD}" destId="{12502CB3-2442-47D8-AF13-4205967993B8}" srcOrd="2" destOrd="0" presId="urn:microsoft.com/office/officeart/2005/8/layout/default"/>
    <dgm:cxn modelId="{9553F00D-177A-4FBD-9CBC-C21BDA398CD1}" type="presParOf" srcId="{60402EFE-82C8-4B94-BBBB-E9C2A94A25CD}" destId="{9AAFF4FE-9D97-449C-9644-E153712C9B75}" srcOrd="3" destOrd="0" presId="urn:microsoft.com/office/officeart/2005/8/layout/default"/>
    <dgm:cxn modelId="{67536F7D-0312-4A0D-B7F8-3D5369F26429}" type="presParOf" srcId="{60402EFE-82C8-4B94-BBBB-E9C2A94A25CD}" destId="{16E877D7-8524-48F4-8A50-9B802602DF7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A9B9E1-CAD5-4570-86D5-C258A2478E3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F4250F-D9F9-43B3-ABC8-129CC80C0590}">
      <dgm:prSet/>
      <dgm:spPr/>
      <dgm:t>
        <a:bodyPr/>
        <a:lstStyle/>
        <a:p>
          <a:pPr>
            <a:defRPr cap="all"/>
          </a:pPr>
          <a:r>
            <a:rPr lang="en-US" dirty="0"/>
            <a:t>One System — Two Audiences — Shared Results</a:t>
          </a:r>
        </a:p>
      </dgm:t>
    </dgm:pt>
    <dgm:pt modelId="{DBD44D25-F79D-4C14-98DA-B056623E42F4}" type="parTrans" cxnId="{E5E73F4D-D335-4655-81AB-96729642EF0E}">
      <dgm:prSet/>
      <dgm:spPr/>
      <dgm:t>
        <a:bodyPr/>
        <a:lstStyle/>
        <a:p>
          <a:endParaRPr lang="en-US" sz="1600"/>
        </a:p>
      </dgm:t>
    </dgm:pt>
    <dgm:pt modelId="{87115B7D-13E3-4B6C-86F3-526297039D7F}" type="sibTrans" cxnId="{E5E73F4D-D335-4655-81AB-96729642EF0E}">
      <dgm:prSet/>
      <dgm:spPr/>
      <dgm:t>
        <a:bodyPr/>
        <a:lstStyle/>
        <a:p>
          <a:endParaRPr lang="en-US"/>
        </a:p>
      </dgm:t>
    </dgm:pt>
    <dgm:pt modelId="{45AEFE87-AF80-4B80-B5BC-DB12CC2D5509}">
      <dgm:prSet/>
      <dgm:spPr/>
      <dgm:t>
        <a:bodyPr/>
        <a:lstStyle/>
        <a:p>
          <a:pPr>
            <a:defRPr cap="all"/>
          </a:pPr>
          <a:r>
            <a:rPr lang="en-US"/>
            <a:t>• Interactive student science courses (Labs, Games, Assessments)</a:t>
          </a:r>
        </a:p>
      </dgm:t>
    </dgm:pt>
    <dgm:pt modelId="{351DF844-848E-495B-A637-686E2BB4D706}" type="parTrans" cxnId="{289DDF00-8525-4589-BDDC-DBAE1FFEA0A2}">
      <dgm:prSet/>
      <dgm:spPr/>
      <dgm:t>
        <a:bodyPr/>
        <a:lstStyle/>
        <a:p>
          <a:endParaRPr lang="en-US" sz="1600"/>
        </a:p>
      </dgm:t>
    </dgm:pt>
    <dgm:pt modelId="{3592A050-0BCC-4A54-8ECD-CCB859F3DB6C}" type="sibTrans" cxnId="{289DDF00-8525-4589-BDDC-DBAE1FFEA0A2}">
      <dgm:prSet/>
      <dgm:spPr/>
      <dgm:t>
        <a:bodyPr/>
        <a:lstStyle/>
        <a:p>
          <a:endParaRPr lang="en-US"/>
        </a:p>
      </dgm:t>
    </dgm:pt>
    <dgm:pt modelId="{71CDBAEF-1A0D-4FC2-9032-C26984A5A9AB}">
      <dgm:prSet/>
      <dgm:spPr/>
      <dgm:t>
        <a:bodyPr/>
        <a:lstStyle/>
        <a:p>
          <a:pPr>
            <a:defRPr cap="all"/>
          </a:pPr>
          <a:r>
            <a:rPr lang="en-US"/>
            <a:t>• Job-embedded teacher PD linked to the same standards</a:t>
          </a:r>
        </a:p>
      </dgm:t>
    </dgm:pt>
    <dgm:pt modelId="{9F704901-176C-4DE0-BFBD-177ABF408B42}" type="parTrans" cxnId="{78708F4F-67C7-41FE-8EC4-77FA80DEC799}">
      <dgm:prSet/>
      <dgm:spPr/>
      <dgm:t>
        <a:bodyPr/>
        <a:lstStyle/>
        <a:p>
          <a:endParaRPr lang="en-US" sz="1600"/>
        </a:p>
      </dgm:t>
    </dgm:pt>
    <dgm:pt modelId="{8D803D5D-7B13-436A-8C91-3CD49D0139A2}" type="sibTrans" cxnId="{78708F4F-67C7-41FE-8EC4-77FA80DEC799}">
      <dgm:prSet/>
      <dgm:spPr/>
      <dgm:t>
        <a:bodyPr/>
        <a:lstStyle/>
        <a:p>
          <a:endParaRPr lang="en-US"/>
        </a:p>
      </dgm:t>
    </dgm:pt>
    <dgm:pt modelId="{1AC53B4A-4A6F-420E-99B4-B4C34F0CAE42}">
      <dgm:prSet/>
      <dgm:spPr/>
      <dgm:t>
        <a:bodyPr/>
        <a:lstStyle/>
        <a:p>
          <a:pPr>
            <a:defRPr cap="all"/>
          </a:pPr>
          <a:r>
            <a:rPr lang="en-US"/>
            <a:t>• Live dashboards connecting teacher fidelity to student mastery</a:t>
          </a:r>
        </a:p>
      </dgm:t>
    </dgm:pt>
    <dgm:pt modelId="{5D946F7F-369C-42F7-A7BC-135D4CA26995}" type="parTrans" cxnId="{657EC478-5037-4F02-BFAD-9272E964485D}">
      <dgm:prSet/>
      <dgm:spPr/>
      <dgm:t>
        <a:bodyPr/>
        <a:lstStyle/>
        <a:p>
          <a:endParaRPr lang="en-US" sz="1600"/>
        </a:p>
      </dgm:t>
    </dgm:pt>
    <dgm:pt modelId="{B528B21B-E0EE-4495-8AAF-A749DE5DD542}" type="sibTrans" cxnId="{657EC478-5037-4F02-BFAD-9272E964485D}">
      <dgm:prSet/>
      <dgm:spPr/>
      <dgm:t>
        <a:bodyPr/>
        <a:lstStyle/>
        <a:p>
          <a:endParaRPr lang="en-US"/>
        </a:p>
      </dgm:t>
    </dgm:pt>
    <dgm:pt modelId="{CA65B6F6-E78A-4D05-B9C8-3612728F4E50}" type="pres">
      <dgm:prSet presAssocID="{07A9B9E1-CAD5-4570-86D5-C258A2478E36}" presName="diagram" presStyleCnt="0">
        <dgm:presLayoutVars>
          <dgm:dir/>
          <dgm:resizeHandles val="exact"/>
        </dgm:presLayoutVars>
      </dgm:prSet>
      <dgm:spPr/>
    </dgm:pt>
    <dgm:pt modelId="{78C1CBD5-0147-4A85-A2D6-F0D0BF553F0B}" type="pres">
      <dgm:prSet presAssocID="{D4F4250F-D9F9-43B3-ABC8-129CC80C0590}" presName="node" presStyleLbl="node1" presStyleIdx="0" presStyleCnt="4">
        <dgm:presLayoutVars>
          <dgm:bulletEnabled val="1"/>
        </dgm:presLayoutVars>
      </dgm:prSet>
      <dgm:spPr/>
    </dgm:pt>
    <dgm:pt modelId="{3180C7AB-8F83-4B0B-AC35-CABE35A28279}" type="pres">
      <dgm:prSet presAssocID="{87115B7D-13E3-4B6C-86F3-526297039D7F}" presName="sibTrans" presStyleCnt="0"/>
      <dgm:spPr/>
    </dgm:pt>
    <dgm:pt modelId="{C2CE70E4-92B9-46E4-8393-C993A16B74D5}" type="pres">
      <dgm:prSet presAssocID="{45AEFE87-AF80-4B80-B5BC-DB12CC2D5509}" presName="node" presStyleLbl="node1" presStyleIdx="1" presStyleCnt="4">
        <dgm:presLayoutVars>
          <dgm:bulletEnabled val="1"/>
        </dgm:presLayoutVars>
      </dgm:prSet>
      <dgm:spPr/>
    </dgm:pt>
    <dgm:pt modelId="{B77843E8-CD61-4B7C-8B32-635FA2E04296}" type="pres">
      <dgm:prSet presAssocID="{3592A050-0BCC-4A54-8ECD-CCB859F3DB6C}" presName="sibTrans" presStyleCnt="0"/>
      <dgm:spPr/>
    </dgm:pt>
    <dgm:pt modelId="{869BA905-02B1-4AAC-93B1-4FB39E92D78A}" type="pres">
      <dgm:prSet presAssocID="{71CDBAEF-1A0D-4FC2-9032-C26984A5A9AB}" presName="node" presStyleLbl="node1" presStyleIdx="2" presStyleCnt="4">
        <dgm:presLayoutVars>
          <dgm:bulletEnabled val="1"/>
        </dgm:presLayoutVars>
      </dgm:prSet>
      <dgm:spPr/>
    </dgm:pt>
    <dgm:pt modelId="{1F261B01-9FA5-42B7-9CE2-E2BEE6CEF040}" type="pres">
      <dgm:prSet presAssocID="{8D803D5D-7B13-436A-8C91-3CD49D0139A2}" presName="sibTrans" presStyleCnt="0"/>
      <dgm:spPr/>
    </dgm:pt>
    <dgm:pt modelId="{852757BA-F8F9-45D0-B652-CF94E7CB7472}" type="pres">
      <dgm:prSet presAssocID="{1AC53B4A-4A6F-420E-99B4-B4C34F0CAE42}" presName="node" presStyleLbl="node1" presStyleIdx="3" presStyleCnt="4">
        <dgm:presLayoutVars>
          <dgm:bulletEnabled val="1"/>
        </dgm:presLayoutVars>
      </dgm:prSet>
      <dgm:spPr/>
    </dgm:pt>
  </dgm:ptLst>
  <dgm:cxnLst>
    <dgm:cxn modelId="{289DDF00-8525-4589-BDDC-DBAE1FFEA0A2}" srcId="{07A9B9E1-CAD5-4570-86D5-C258A2478E36}" destId="{45AEFE87-AF80-4B80-B5BC-DB12CC2D5509}" srcOrd="1" destOrd="0" parTransId="{351DF844-848E-495B-A637-686E2BB4D706}" sibTransId="{3592A050-0BCC-4A54-8ECD-CCB859F3DB6C}"/>
    <dgm:cxn modelId="{B9330066-AAF1-4732-80B6-609E2BBB6FDF}" type="presOf" srcId="{07A9B9E1-CAD5-4570-86D5-C258A2478E36}" destId="{CA65B6F6-E78A-4D05-B9C8-3612728F4E50}" srcOrd="0" destOrd="0" presId="urn:microsoft.com/office/officeart/2005/8/layout/default"/>
    <dgm:cxn modelId="{EE10216A-5A26-417A-A046-6EF672D9E754}" type="presOf" srcId="{71CDBAEF-1A0D-4FC2-9032-C26984A5A9AB}" destId="{869BA905-02B1-4AAC-93B1-4FB39E92D78A}" srcOrd="0" destOrd="0" presId="urn:microsoft.com/office/officeart/2005/8/layout/default"/>
    <dgm:cxn modelId="{E5E73F4D-D335-4655-81AB-96729642EF0E}" srcId="{07A9B9E1-CAD5-4570-86D5-C258A2478E36}" destId="{D4F4250F-D9F9-43B3-ABC8-129CC80C0590}" srcOrd="0" destOrd="0" parTransId="{DBD44D25-F79D-4C14-98DA-B056623E42F4}" sibTransId="{87115B7D-13E3-4B6C-86F3-526297039D7F}"/>
    <dgm:cxn modelId="{78708F4F-67C7-41FE-8EC4-77FA80DEC799}" srcId="{07A9B9E1-CAD5-4570-86D5-C258A2478E36}" destId="{71CDBAEF-1A0D-4FC2-9032-C26984A5A9AB}" srcOrd="2" destOrd="0" parTransId="{9F704901-176C-4DE0-BFBD-177ABF408B42}" sibTransId="{8D803D5D-7B13-436A-8C91-3CD49D0139A2}"/>
    <dgm:cxn modelId="{61BFCF76-F25F-4611-B5FE-31CF04C41236}" type="presOf" srcId="{D4F4250F-D9F9-43B3-ABC8-129CC80C0590}" destId="{78C1CBD5-0147-4A85-A2D6-F0D0BF553F0B}" srcOrd="0" destOrd="0" presId="urn:microsoft.com/office/officeart/2005/8/layout/default"/>
    <dgm:cxn modelId="{657EC478-5037-4F02-BFAD-9272E964485D}" srcId="{07A9B9E1-CAD5-4570-86D5-C258A2478E36}" destId="{1AC53B4A-4A6F-420E-99B4-B4C34F0CAE42}" srcOrd="3" destOrd="0" parTransId="{5D946F7F-369C-42F7-A7BC-135D4CA26995}" sibTransId="{B528B21B-E0EE-4495-8AAF-A749DE5DD542}"/>
    <dgm:cxn modelId="{A2D3A0A1-60D9-40FB-980D-437A9B65C560}" type="presOf" srcId="{1AC53B4A-4A6F-420E-99B4-B4C34F0CAE42}" destId="{852757BA-F8F9-45D0-B652-CF94E7CB7472}" srcOrd="0" destOrd="0" presId="urn:microsoft.com/office/officeart/2005/8/layout/default"/>
    <dgm:cxn modelId="{82D88EE8-AA4D-4751-9D1D-E01BB8B5A395}" type="presOf" srcId="{45AEFE87-AF80-4B80-B5BC-DB12CC2D5509}" destId="{C2CE70E4-92B9-46E4-8393-C993A16B74D5}" srcOrd="0" destOrd="0" presId="urn:microsoft.com/office/officeart/2005/8/layout/default"/>
    <dgm:cxn modelId="{DFB42FE7-B037-4189-AD45-E5CA9F2AC04A}" type="presParOf" srcId="{CA65B6F6-E78A-4D05-B9C8-3612728F4E50}" destId="{78C1CBD5-0147-4A85-A2D6-F0D0BF553F0B}" srcOrd="0" destOrd="0" presId="urn:microsoft.com/office/officeart/2005/8/layout/default"/>
    <dgm:cxn modelId="{51B11AC3-84C2-4F19-AAEB-22425A2FE801}" type="presParOf" srcId="{CA65B6F6-E78A-4D05-B9C8-3612728F4E50}" destId="{3180C7AB-8F83-4B0B-AC35-CABE35A28279}" srcOrd="1" destOrd="0" presId="urn:microsoft.com/office/officeart/2005/8/layout/default"/>
    <dgm:cxn modelId="{CF3C77BA-375B-4D4B-9714-88D0C82F4FA6}" type="presParOf" srcId="{CA65B6F6-E78A-4D05-B9C8-3612728F4E50}" destId="{C2CE70E4-92B9-46E4-8393-C993A16B74D5}" srcOrd="2" destOrd="0" presId="urn:microsoft.com/office/officeart/2005/8/layout/default"/>
    <dgm:cxn modelId="{2F877EB7-61BB-40E5-96A5-569DA718F5BD}" type="presParOf" srcId="{CA65B6F6-E78A-4D05-B9C8-3612728F4E50}" destId="{B77843E8-CD61-4B7C-8B32-635FA2E04296}" srcOrd="3" destOrd="0" presId="urn:microsoft.com/office/officeart/2005/8/layout/default"/>
    <dgm:cxn modelId="{527C381E-46C3-4B0B-ADFE-9A6982E50281}" type="presParOf" srcId="{CA65B6F6-E78A-4D05-B9C8-3612728F4E50}" destId="{869BA905-02B1-4AAC-93B1-4FB39E92D78A}" srcOrd="4" destOrd="0" presId="urn:microsoft.com/office/officeart/2005/8/layout/default"/>
    <dgm:cxn modelId="{B70063B4-E9A0-4C29-AA08-2944F54F1821}" type="presParOf" srcId="{CA65B6F6-E78A-4D05-B9C8-3612728F4E50}" destId="{1F261B01-9FA5-42B7-9CE2-E2BEE6CEF040}" srcOrd="5" destOrd="0" presId="urn:microsoft.com/office/officeart/2005/8/layout/default"/>
    <dgm:cxn modelId="{518ACA4F-90F7-4434-947E-B8231EFEDF86}" type="presParOf" srcId="{CA65B6F6-E78A-4D05-B9C8-3612728F4E50}" destId="{852757BA-F8F9-45D0-B652-CF94E7CB747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34578-80BB-40DA-AF50-EA3C8A73C36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D3C0ED54-3DB8-4A37-A156-A97FE235A051}">
      <dgm:prSet/>
      <dgm:spPr/>
      <dgm:t>
        <a:bodyPr/>
        <a:lstStyle/>
        <a:p>
          <a:r>
            <a:rPr lang="en-US"/>
            <a:t>Step 1: Students engage with FSI interactive lessons and labs</a:t>
          </a:r>
        </a:p>
      </dgm:t>
    </dgm:pt>
    <dgm:pt modelId="{0B7F670A-0E50-4E06-8FA6-E2FC72F9BAE8}" type="parTrans" cxnId="{9AA72D45-33A8-421E-A0D4-5A0D00B39E23}">
      <dgm:prSet/>
      <dgm:spPr/>
      <dgm:t>
        <a:bodyPr/>
        <a:lstStyle/>
        <a:p>
          <a:endParaRPr lang="en-US"/>
        </a:p>
      </dgm:t>
    </dgm:pt>
    <dgm:pt modelId="{C2C449B5-D668-4520-B40B-1DB3BF6AA6FD}" type="sibTrans" cxnId="{9AA72D45-33A8-421E-A0D4-5A0D00B39E23}">
      <dgm:prSet/>
      <dgm:spPr/>
      <dgm:t>
        <a:bodyPr/>
        <a:lstStyle/>
        <a:p>
          <a:endParaRPr lang="en-US"/>
        </a:p>
      </dgm:t>
    </dgm:pt>
    <dgm:pt modelId="{E88A3AEE-7A42-4B86-B36E-4BBFD243CEB5}">
      <dgm:prSet/>
      <dgm:spPr/>
      <dgm:t>
        <a:bodyPr/>
        <a:lstStyle/>
        <a:p>
          <a:r>
            <a:rPr lang="en-US"/>
            <a:t>Step 2: Teachers receive job-embedded PD while modeling those lessons</a:t>
          </a:r>
        </a:p>
      </dgm:t>
    </dgm:pt>
    <dgm:pt modelId="{D521FBDB-A644-458F-9D63-8279CA5143C4}" type="parTrans" cxnId="{DEFD15F5-933C-4071-85CC-A70B360AA6B8}">
      <dgm:prSet/>
      <dgm:spPr/>
      <dgm:t>
        <a:bodyPr/>
        <a:lstStyle/>
        <a:p>
          <a:endParaRPr lang="en-US"/>
        </a:p>
      </dgm:t>
    </dgm:pt>
    <dgm:pt modelId="{4DDBA931-0533-4D83-8D38-A70AAB026EFD}" type="sibTrans" cxnId="{DEFD15F5-933C-4071-85CC-A70B360AA6B8}">
      <dgm:prSet/>
      <dgm:spPr/>
      <dgm:t>
        <a:bodyPr/>
        <a:lstStyle/>
        <a:p>
          <a:endParaRPr lang="en-US"/>
        </a:p>
      </dgm:t>
    </dgm:pt>
    <dgm:pt modelId="{A7B57452-B5CA-4169-AEE7-DDE77B53D576}">
      <dgm:prSet/>
      <dgm:spPr/>
      <dgm:t>
        <a:bodyPr/>
        <a:lstStyle/>
        <a:p>
          <a:r>
            <a:rPr lang="en-US" dirty="0"/>
            <a:t>Step 3: Schools monitor student &amp; teacher progress on one dashboard</a:t>
          </a:r>
        </a:p>
      </dgm:t>
    </dgm:pt>
    <dgm:pt modelId="{FD5AAE22-E97F-4315-886A-7966C8E135C6}" type="parTrans" cxnId="{5CAAC4A4-D555-4C75-9CCD-5B6A183697A9}">
      <dgm:prSet/>
      <dgm:spPr/>
      <dgm:t>
        <a:bodyPr/>
        <a:lstStyle/>
        <a:p>
          <a:endParaRPr lang="en-US"/>
        </a:p>
      </dgm:t>
    </dgm:pt>
    <dgm:pt modelId="{36B7C4BA-5C6D-4620-ACF2-45DDC4BE75A0}" type="sibTrans" cxnId="{5CAAC4A4-D555-4C75-9CCD-5B6A183697A9}">
      <dgm:prSet/>
      <dgm:spPr/>
      <dgm:t>
        <a:bodyPr/>
        <a:lstStyle/>
        <a:p>
          <a:endParaRPr lang="en-US"/>
        </a:p>
      </dgm:t>
    </dgm:pt>
    <dgm:pt modelId="{122CB2A7-067A-4B06-A286-E81B4575F419}" type="pres">
      <dgm:prSet presAssocID="{F4734578-80BB-40DA-AF50-EA3C8A73C366}" presName="root" presStyleCnt="0">
        <dgm:presLayoutVars>
          <dgm:dir/>
          <dgm:resizeHandles val="exact"/>
        </dgm:presLayoutVars>
      </dgm:prSet>
      <dgm:spPr/>
    </dgm:pt>
    <dgm:pt modelId="{93E2B3FD-6DB3-4C87-B0C4-5000E23346EA}" type="pres">
      <dgm:prSet presAssocID="{D3C0ED54-3DB8-4A37-A156-A97FE235A051}" presName="compNode" presStyleCnt="0"/>
      <dgm:spPr/>
    </dgm:pt>
    <dgm:pt modelId="{44E7B888-C0C1-4E8C-822F-96582ACDADBE}" type="pres">
      <dgm:prSet presAssocID="{D3C0ED54-3DB8-4A37-A156-A97FE235A0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EBFAF05-AD82-46F5-B60D-AD3980913310}" type="pres">
      <dgm:prSet presAssocID="{D3C0ED54-3DB8-4A37-A156-A97FE235A051}" presName="spaceRect" presStyleCnt="0"/>
      <dgm:spPr/>
    </dgm:pt>
    <dgm:pt modelId="{E99C79BC-9F67-4B56-896D-3C125BF46D28}" type="pres">
      <dgm:prSet presAssocID="{D3C0ED54-3DB8-4A37-A156-A97FE235A051}" presName="textRect" presStyleLbl="revTx" presStyleIdx="0" presStyleCnt="3">
        <dgm:presLayoutVars>
          <dgm:chMax val="1"/>
          <dgm:chPref val="1"/>
        </dgm:presLayoutVars>
      </dgm:prSet>
      <dgm:spPr/>
    </dgm:pt>
    <dgm:pt modelId="{B63D8E1C-05D9-4347-8166-25DAE5CEA9D5}" type="pres">
      <dgm:prSet presAssocID="{C2C449B5-D668-4520-B40B-1DB3BF6AA6FD}" presName="sibTrans" presStyleCnt="0"/>
      <dgm:spPr/>
    </dgm:pt>
    <dgm:pt modelId="{4D02E4E2-8365-4829-B642-79819AD338C9}" type="pres">
      <dgm:prSet presAssocID="{E88A3AEE-7A42-4B86-B36E-4BBFD243CEB5}" presName="compNode" presStyleCnt="0"/>
      <dgm:spPr/>
    </dgm:pt>
    <dgm:pt modelId="{0CB888CC-49BA-443E-825E-7B940EE08A3D}" type="pres">
      <dgm:prSet presAssocID="{E88A3AEE-7A42-4B86-B36E-4BBFD243CE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458AAB4-A992-4DF1-A81A-453545F48DA9}" type="pres">
      <dgm:prSet presAssocID="{E88A3AEE-7A42-4B86-B36E-4BBFD243CEB5}" presName="spaceRect" presStyleCnt="0"/>
      <dgm:spPr/>
    </dgm:pt>
    <dgm:pt modelId="{A39DD7D5-92D0-4250-BBC8-F1A2FD5A89EF}" type="pres">
      <dgm:prSet presAssocID="{E88A3AEE-7A42-4B86-B36E-4BBFD243CEB5}" presName="textRect" presStyleLbl="revTx" presStyleIdx="1" presStyleCnt="3">
        <dgm:presLayoutVars>
          <dgm:chMax val="1"/>
          <dgm:chPref val="1"/>
        </dgm:presLayoutVars>
      </dgm:prSet>
      <dgm:spPr/>
    </dgm:pt>
    <dgm:pt modelId="{DD0AC422-D8F8-48C5-A543-46DC3642BE2C}" type="pres">
      <dgm:prSet presAssocID="{4DDBA931-0533-4D83-8D38-A70AAB026EFD}" presName="sibTrans" presStyleCnt="0"/>
      <dgm:spPr/>
    </dgm:pt>
    <dgm:pt modelId="{2C6812DE-7838-4771-BC8D-E1C05748E493}" type="pres">
      <dgm:prSet presAssocID="{A7B57452-B5CA-4169-AEE7-DDE77B53D576}" presName="compNode" presStyleCnt="0"/>
      <dgm:spPr/>
    </dgm:pt>
    <dgm:pt modelId="{D4C59C11-87F9-4DDF-91CF-74DFC354CEEC}" type="pres">
      <dgm:prSet presAssocID="{A7B57452-B5CA-4169-AEE7-DDE77B53D57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1A27C4C-B564-456C-9823-6A8D1ABC9A95}" type="pres">
      <dgm:prSet presAssocID="{A7B57452-B5CA-4169-AEE7-DDE77B53D576}" presName="spaceRect" presStyleCnt="0"/>
      <dgm:spPr/>
    </dgm:pt>
    <dgm:pt modelId="{2EFA0DAB-1BED-4E24-A490-BD232C987F30}" type="pres">
      <dgm:prSet presAssocID="{A7B57452-B5CA-4169-AEE7-DDE77B53D57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798A50A-BE68-45A5-90F4-F85329CE5A2B}" type="presOf" srcId="{D3C0ED54-3DB8-4A37-A156-A97FE235A051}" destId="{E99C79BC-9F67-4B56-896D-3C125BF46D28}" srcOrd="0" destOrd="0" presId="urn:microsoft.com/office/officeart/2018/2/layout/IconLabelList"/>
    <dgm:cxn modelId="{62729C5C-4680-41F8-9B36-DDE9DA5D0549}" type="presOf" srcId="{F4734578-80BB-40DA-AF50-EA3C8A73C366}" destId="{122CB2A7-067A-4B06-A286-E81B4575F419}" srcOrd="0" destOrd="0" presId="urn:microsoft.com/office/officeart/2018/2/layout/IconLabelList"/>
    <dgm:cxn modelId="{9AA72D45-33A8-421E-A0D4-5A0D00B39E23}" srcId="{F4734578-80BB-40DA-AF50-EA3C8A73C366}" destId="{D3C0ED54-3DB8-4A37-A156-A97FE235A051}" srcOrd="0" destOrd="0" parTransId="{0B7F670A-0E50-4E06-8FA6-E2FC72F9BAE8}" sibTransId="{C2C449B5-D668-4520-B40B-1DB3BF6AA6FD}"/>
    <dgm:cxn modelId="{75F7F853-FC9A-434B-A53D-C8E90DF0F86E}" type="presOf" srcId="{A7B57452-B5CA-4169-AEE7-DDE77B53D576}" destId="{2EFA0DAB-1BED-4E24-A490-BD232C987F30}" srcOrd="0" destOrd="0" presId="urn:microsoft.com/office/officeart/2018/2/layout/IconLabelList"/>
    <dgm:cxn modelId="{5CAAC4A4-D555-4C75-9CCD-5B6A183697A9}" srcId="{F4734578-80BB-40DA-AF50-EA3C8A73C366}" destId="{A7B57452-B5CA-4169-AEE7-DDE77B53D576}" srcOrd="2" destOrd="0" parTransId="{FD5AAE22-E97F-4315-886A-7966C8E135C6}" sibTransId="{36B7C4BA-5C6D-4620-ACF2-45DDC4BE75A0}"/>
    <dgm:cxn modelId="{E59764DF-1AA1-493E-BFA4-836799AAC5D9}" type="presOf" srcId="{E88A3AEE-7A42-4B86-B36E-4BBFD243CEB5}" destId="{A39DD7D5-92D0-4250-BBC8-F1A2FD5A89EF}" srcOrd="0" destOrd="0" presId="urn:microsoft.com/office/officeart/2018/2/layout/IconLabelList"/>
    <dgm:cxn modelId="{DEFD15F5-933C-4071-85CC-A70B360AA6B8}" srcId="{F4734578-80BB-40DA-AF50-EA3C8A73C366}" destId="{E88A3AEE-7A42-4B86-B36E-4BBFD243CEB5}" srcOrd="1" destOrd="0" parTransId="{D521FBDB-A644-458F-9D63-8279CA5143C4}" sibTransId="{4DDBA931-0533-4D83-8D38-A70AAB026EFD}"/>
    <dgm:cxn modelId="{4AA7FC31-5D3F-4A7F-93A6-34211B5F3F9B}" type="presParOf" srcId="{122CB2A7-067A-4B06-A286-E81B4575F419}" destId="{93E2B3FD-6DB3-4C87-B0C4-5000E23346EA}" srcOrd="0" destOrd="0" presId="urn:microsoft.com/office/officeart/2018/2/layout/IconLabelList"/>
    <dgm:cxn modelId="{723CA47D-35BC-4443-A6AD-7EE7595E2EB5}" type="presParOf" srcId="{93E2B3FD-6DB3-4C87-B0C4-5000E23346EA}" destId="{44E7B888-C0C1-4E8C-822F-96582ACDADBE}" srcOrd="0" destOrd="0" presId="urn:microsoft.com/office/officeart/2018/2/layout/IconLabelList"/>
    <dgm:cxn modelId="{D2674259-91E9-4CFC-8D09-C3ACF2D66B77}" type="presParOf" srcId="{93E2B3FD-6DB3-4C87-B0C4-5000E23346EA}" destId="{9EBFAF05-AD82-46F5-B60D-AD3980913310}" srcOrd="1" destOrd="0" presId="urn:microsoft.com/office/officeart/2018/2/layout/IconLabelList"/>
    <dgm:cxn modelId="{4C98ADB1-EFAE-4DCC-ADD1-564C51EB1C5B}" type="presParOf" srcId="{93E2B3FD-6DB3-4C87-B0C4-5000E23346EA}" destId="{E99C79BC-9F67-4B56-896D-3C125BF46D28}" srcOrd="2" destOrd="0" presId="urn:microsoft.com/office/officeart/2018/2/layout/IconLabelList"/>
    <dgm:cxn modelId="{E89CD9C7-D8E6-437B-BA93-699A02D9D5FA}" type="presParOf" srcId="{122CB2A7-067A-4B06-A286-E81B4575F419}" destId="{B63D8E1C-05D9-4347-8166-25DAE5CEA9D5}" srcOrd="1" destOrd="0" presId="urn:microsoft.com/office/officeart/2018/2/layout/IconLabelList"/>
    <dgm:cxn modelId="{D1B67606-4C26-4BE8-8738-128C92FEB44B}" type="presParOf" srcId="{122CB2A7-067A-4B06-A286-E81B4575F419}" destId="{4D02E4E2-8365-4829-B642-79819AD338C9}" srcOrd="2" destOrd="0" presId="urn:microsoft.com/office/officeart/2018/2/layout/IconLabelList"/>
    <dgm:cxn modelId="{D3394373-A443-4976-AAC9-4FC2CA15A317}" type="presParOf" srcId="{4D02E4E2-8365-4829-B642-79819AD338C9}" destId="{0CB888CC-49BA-443E-825E-7B940EE08A3D}" srcOrd="0" destOrd="0" presId="urn:microsoft.com/office/officeart/2018/2/layout/IconLabelList"/>
    <dgm:cxn modelId="{AD56E1A2-432A-45BA-BD63-6AFFC965CD41}" type="presParOf" srcId="{4D02E4E2-8365-4829-B642-79819AD338C9}" destId="{F458AAB4-A992-4DF1-A81A-453545F48DA9}" srcOrd="1" destOrd="0" presId="urn:microsoft.com/office/officeart/2018/2/layout/IconLabelList"/>
    <dgm:cxn modelId="{2E4561DA-3983-42CC-A8EC-A6AE80C97CB9}" type="presParOf" srcId="{4D02E4E2-8365-4829-B642-79819AD338C9}" destId="{A39DD7D5-92D0-4250-BBC8-F1A2FD5A89EF}" srcOrd="2" destOrd="0" presId="urn:microsoft.com/office/officeart/2018/2/layout/IconLabelList"/>
    <dgm:cxn modelId="{63D3EA0E-ADED-4032-AF10-9E3A94D239F4}" type="presParOf" srcId="{122CB2A7-067A-4B06-A286-E81B4575F419}" destId="{DD0AC422-D8F8-48C5-A543-46DC3642BE2C}" srcOrd="3" destOrd="0" presId="urn:microsoft.com/office/officeart/2018/2/layout/IconLabelList"/>
    <dgm:cxn modelId="{9712B42C-2090-4A4A-A0CA-F70052ACF7C8}" type="presParOf" srcId="{122CB2A7-067A-4B06-A286-E81B4575F419}" destId="{2C6812DE-7838-4771-BC8D-E1C05748E493}" srcOrd="4" destOrd="0" presId="urn:microsoft.com/office/officeart/2018/2/layout/IconLabelList"/>
    <dgm:cxn modelId="{573A25BC-F104-408D-AFD5-2E975F8CD964}" type="presParOf" srcId="{2C6812DE-7838-4771-BC8D-E1C05748E493}" destId="{D4C59C11-87F9-4DDF-91CF-74DFC354CEEC}" srcOrd="0" destOrd="0" presId="urn:microsoft.com/office/officeart/2018/2/layout/IconLabelList"/>
    <dgm:cxn modelId="{4244BBB1-13BB-4A22-9CAA-DF340A89DFDB}" type="presParOf" srcId="{2C6812DE-7838-4771-BC8D-E1C05748E493}" destId="{F1A27C4C-B564-456C-9823-6A8D1ABC9A95}" srcOrd="1" destOrd="0" presId="urn:microsoft.com/office/officeart/2018/2/layout/IconLabelList"/>
    <dgm:cxn modelId="{3E518039-0103-41BC-A94A-AB05AEF379D8}" type="presParOf" srcId="{2C6812DE-7838-4771-BC8D-E1C05748E493}" destId="{2EFA0DAB-1BED-4E24-A490-BD232C987F3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E29925-6A31-4840-B1C3-D431B6DC067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43FC4D-A920-4092-BF62-B8296CC1EC75}">
      <dgm:prSet/>
      <dgm:spPr/>
      <dgm:t>
        <a:bodyPr/>
        <a:lstStyle/>
        <a:p>
          <a:r>
            <a:rPr lang="en-US"/>
            <a:t>• 100% Georgia Standards Aligned</a:t>
          </a:r>
        </a:p>
      </dgm:t>
    </dgm:pt>
    <dgm:pt modelId="{BA80AE76-4702-490D-A9B6-FAE104D167AA}" type="parTrans" cxnId="{3E65D910-2627-4E2E-89A5-861DE923EE05}">
      <dgm:prSet/>
      <dgm:spPr/>
      <dgm:t>
        <a:bodyPr/>
        <a:lstStyle/>
        <a:p>
          <a:endParaRPr lang="en-US"/>
        </a:p>
      </dgm:t>
    </dgm:pt>
    <dgm:pt modelId="{3446EAAA-6D20-45E3-BC33-3E558D34BA9C}" type="sibTrans" cxnId="{3E65D910-2627-4E2E-89A5-861DE923EE05}">
      <dgm:prSet/>
      <dgm:spPr/>
      <dgm:t>
        <a:bodyPr/>
        <a:lstStyle/>
        <a:p>
          <a:endParaRPr lang="en-US"/>
        </a:p>
      </dgm:t>
    </dgm:pt>
    <dgm:pt modelId="{A942E0A2-125B-4977-83EA-F12F2752B26A}">
      <dgm:prSet/>
      <dgm:spPr/>
      <dgm:t>
        <a:bodyPr/>
        <a:lstStyle/>
        <a:p>
          <a:r>
            <a:rPr lang="en-US"/>
            <a:t>• Gamified labs &amp; real-world activities</a:t>
          </a:r>
        </a:p>
      </dgm:t>
    </dgm:pt>
    <dgm:pt modelId="{2A5C4BBD-0920-4D4E-A923-33E4BA9D06A2}" type="parTrans" cxnId="{00AEFA73-E235-47C3-849E-64B89B185799}">
      <dgm:prSet/>
      <dgm:spPr/>
      <dgm:t>
        <a:bodyPr/>
        <a:lstStyle/>
        <a:p>
          <a:endParaRPr lang="en-US"/>
        </a:p>
      </dgm:t>
    </dgm:pt>
    <dgm:pt modelId="{19F9B925-E1CF-4832-B6A3-589FA0AFB1AF}" type="sibTrans" cxnId="{00AEFA73-E235-47C3-849E-64B89B185799}">
      <dgm:prSet/>
      <dgm:spPr/>
      <dgm:t>
        <a:bodyPr/>
        <a:lstStyle/>
        <a:p>
          <a:endParaRPr lang="en-US"/>
        </a:p>
      </dgm:t>
    </dgm:pt>
    <dgm:pt modelId="{93897D03-1F6C-4C8F-BC36-7EC3E5FE39A6}">
      <dgm:prSet/>
      <dgm:spPr/>
      <dgm:t>
        <a:bodyPr/>
        <a:lstStyle/>
        <a:p>
          <a:r>
            <a:rPr lang="en-US"/>
            <a:t>• Tiered lessons for developing → proficient → distinguished</a:t>
          </a:r>
        </a:p>
      </dgm:t>
    </dgm:pt>
    <dgm:pt modelId="{B11D0F14-404B-4FE1-AA2A-043E98F7EC63}" type="parTrans" cxnId="{797635A9-B7E8-49B2-9E48-8FA17A82F2C8}">
      <dgm:prSet/>
      <dgm:spPr/>
      <dgm:t>
        <a:bodyPr/>
        <a:lstStyle/>
        <a:p>
          <a:endParaRPr lang="en-US"/>
        </a:p>
      </dgm:t>
    </dgm:pt>
    <dgm:pt modelId="{C5FF4254-B39B-46B4-9E38-102027C94C1A}" type="sibTrans" cxnId="{797635A9-B7E8-49B2-9E48-8FA17A82F2C8}">
      <dgm:prSet/>
      <dgm:spPr/>
      <dgm:t>
        <a:bodyPr/>
        <a:lstStyle/>
        <a:p>
          <a:endParaRPr lang="en-US"/>
        </a:p>
      </dgm:t>
    </dgm:pt>
    <dgm:pt modelId="{D037D757-FA28-47BC-AD67-B684BDA42903}">
      <dgm:prSet/>
      <dgm:spPr/>
      <dgm:t>
        <a:bodyPr/>
        <a:lstStyle/>
        <a:p>
          <a:r>
            <a:rPr lang="en-US"/>
            <a:t>• Automatic Milestones-style pre/post testing</a:t>
          </a:r>
        </a:p>
      </dgm:t>
    </dgm:pt>
    <dgm:pt modelId="{33C5F340-6A43-41D9-B2E5-7E1D2FD9A1D6}" type="parTrans" cxnId="{1A16B83D-B474-4FDD-B025-7064636D67A8}">
      <dgm:prSet/>
      <dgm:spPr/>
      <dgm:t>
        <a:bodyPr/>
        <a:lstStyle/>
        <a:p>
          <a:endParaRPr lang="en-US"/>
        </a:p>
      </dgm:t>
    </dgm:pt>
    <dgm:pt modelId="{A446A3AF-FBDE-4B05-84DD-E16606A110D1}" type="sibTrans" cxnId="{1A16B83D-B474-4FDD-B025-7064636D67A8}">
      <dgm:prSet/>
      <dgm:spPr/>
      <dgm:t>
        <a:bodyPr/>
        <a:lstStyle/>
        <a:p>
          <a:endParaRPr lang="en-US"/>
        </a:p>
      </dgm:t>
    </dgm:pt>
    <dgm:pt modelId="{19F6E5FE-C66D-45D4-B6A2-3C4D35901F56}" type="pres">
      <dgm:prSet presAssocID="{BBE29925-6A31-4840-B1C3-D431B6DC067E}" presName="vert0" presStyleCnt="0">
        <dgm:presLayoutVars>
          <dgm:dir/>
          <dgm:animOne val="branch"/>
          <dgm:animLvl val="lvl"/>
        </dgm:presLayoutVars>
      </dgm:prSet>
      <dgm:spPr/>
    </dgm:pt>
    <dgm:pt modelId="{4E37FF4A-6BB8-4C58-9F67-692C59B9D6A9}" type="pres">
      <dgm:prSet presAssocID="{9E43FC4D-A920-4092-BF62-B8296CC1EC75}" presName="thickLine" presStyleLbl="alignNode1" presStyleIdx="0" presStyleCnt="4"/>
      <dgm:spPr/>
    </dgm:pt>
    <dgm:pt modelId="{623A0347-5825-4DB3-87A6-256299C8BA06}" type="pres">
      <dgm:prSet presAssocID="{9E43FC4D-A920-4092-BF62-B8296CC1EC75}" presName="horz1" presStyleCnt="0"/>
      <dgm:spPr/>
    </dgm:pt>
    <dgm:pt modelId="{B53FC1A7-248C-4D23-B807-5CDEF8427066}" type="pres">
      <dgm:prSet presAssocID="{9E43FC4D-A920-4092-BF62-B8296CC1EC75}" presName="tx1" presStyleLbl="revTx" presStyleIdx="0" presStyleCnt="4"/>
      <dgm:spPr/>
    </dgm:pt>
    <dgm:pt modelId="{F2D8D850-699F-48C8-A4B0-D92C3B53D5FD}" type="pres">
      <dgm:prSet presAssocID="{9E43FC4D-A920-4092-BF62-B8296CC1EC75}" presName="vert1" presStyleCnt="0"/>
      <dgm:spPr/>
    </dgm:pt>
    <dgm:pt modelId="{E8165CA3-9B6C-4420-9436-8F3FDD816111}" type="pres">
      <dgm:prSet presAssocID="{A942E0A2-125B-4977-83EA-F12F2752B26A}" presName="thickLine" presStyleLbl="alignNode1" presStyleIdx="1" presStyleCnt="4"/>
      <dgm:spPr/>
    </dgm:pt>
    <dgm:pt modelId="{84FAFF42-6703-479A-BDF7-D868CB5452EC}" type="pres">
      <dgm:prSet presAssocID="{A942E0A2-125B-4977-83EA-F12F2752B26A}" presName="horz1" presStyleCnt="0"/>
      <dgm:spPr/>
    </dgm:pt>
    <dgm:pt modelId="{FED9BCC6-7731-45C0-B677-193956BA90A5}" type="pres">
      <dgm:prSet presAssocID="{A942E0A2-125B-4977-83EA-F12F2752B26A}" presName="tx1" presStyleLbl="revTx" presStyleIdx="1" presStyleCnt="4"/>
      <dgm:spPr/>
    </dgm:pt>
    <dgm:pt modelId="{A4216B8D-8680-4CFA-B28B-9A5496683E2A}" type="pres">
      <dgm:prSet presAssocID="{A942E0A2-125B-4977-83EA-F12F2752B26A}" presName="vert1" presStyleCnt="0"/>
      <dgm:spPr/>
    </dgm:pt>
    <dgm:pt modelId="{54643DFB-287F-4055-943B-98797A826B0F}" type="pres">
      <dgm:prSet presAssocID="{93897D03-1F6C-4C8F-BC36-7EC3E5FE39A6}" presName="thickLine" presStyleLbl="alignNode1" presStyleIdx="2" presStyleCnt="4"/>
      <dgm:spPr/>
    </dgm:pt>
    <dgm:pt modelId="{7DEA45DE-F75F-4F2D-884F-22849CFB8361}" type="pres">
      <dgm:prSet presAssocID="{93897D03-1F6C-4C8F-BC36-7EC3E5FE39A6}" presName="horz1" presStyleCnt="0"/>
      <dgm:spPr/>
    </dgm:pt>
    <dgm:pt modelId="{18AA06C0-7EA2-48A3-83AE-CA9A64F137E2}" type="pres">
      <dgm:prSet presAssocID="{93897D03-1F6C-4C8F-BC36-7EC3E5FE39A6}" presName="tx1" presStyleLbl="revTx" presStyleIdx="2" presStyleCnt="4"/>
      <dgm:spPr/>
    </dgm:pt>
    <dgm:pt modelId="{65B97B25-D2E1-497B-983C-48A5B8F42711}" type="pres">
      <dgm:prSet presAssocID="{93897D03-1F6C-4C8F-BC36-7EC3E5FE39A6}" presName="vert1" presStyleCnt="0"/>
      <dgm:spPr/>
    </dgm:pt>
    <dgm:pt modelId="{6B9AD945-9C04-4763-B073-2E2CEBCEC928}" type="pres">
      <dgm:prSet presAssocID="{D037D757-FA28-47BC-AD67-B684BDA42903}" presName="thickLine" presStyleLbl="alignNode1" presStyleIdx="3" presStyleCnt="4"/>
      <dgm:spPr/>
    </dgm:pt>
    <dgm:pt modelId="{8F386BB6-103C-4753-869E-98721D2973D7}" type="pres">
      <dgm:prSet presAssocID="{D037D757-FA28-47BC-AD67-B684BDA42903}" presName="horz1" presStyleCnt="0"/>
      <dgm:spPr/>
    </dgm:pt>
    <dgm:pt modelId="{2FACE730-49EC-4B2C-A28F-BDA2426DB6A8}" type="pres">
      <dgm:prSet presAssocID="{D037D757-FA28-47BC-AD67-B684BDA42903}" presName="tx1" presStyleLbl="revTx" presStyleIdx="3" presStyleCnt="4"/>
      <dgm:spPr/>
    </dgm:pt>
    <dgm:pt modelId="{472373E8-5DD4-4319-A3C9-6F39067039BA}" type="pres">
      <dgm:prSet presAssocID="{D037D757-FA28-47BC-AD67-B684BDA42903}" presName="vert1" presStyleCnt="0"/>
      <dgm:spPr/>
    </dgm:pt>
  </dgm:ptLst>
  <dgm:cxnLst>
    <dgm:cxn modelId="{3E65D910-2627-4E2E-89A5-861DE923EE05}" srcId="{BBE29925-6A31-4840-B1C3-D431B6DC067E}" destId="{9E43FC4D-A920-4092-BF62-B8296CC1EC75}" srcOrd="0" destOrd="0" parTransId="{BA80AE76-4702-490D-A9B6-FAE104D167AA}" sibTransId="{3446EAAA-6D20-45E3-BC33-3E558D34BA9C}"/>
    <dgm:cxn modelId="{8B3B1E34-7068-49CB-809F-B47420762243}" type="presOf" srcId="{BBE29925-6A31-4840-B1C3-D431B6DC067E}" destId="{19F6E5FE-C66D-45D4-B6A2-3C4D35901F56}" srcOrd="0" destOrd="0" presId="urn:microsoft.com/office/officeart/2008/layout/LinedList"/>
    <dgm:cxn modelId="{1A16B83D-B474-4FDD-B025-7064636D67A8}" srcId="{BBE29925-6A31-4840-B1C3-D431B6DC067E}" destId="{D037D757-FA28-47BC-AD67-B684BDA42903}" srcOrd="3" destOrd="0" parTransId="{33C5F340-6A43-41D9-B2E5-7E1D2FD9A1D6}" sibTransId="{A446A3AF-FBDE-4B05-84DD-E16606A110D1}"/>
    <dgm:cxn modelId="{00AEFA73-E235-47C3-849E-64B89B185799}" srcId="{BBE29925-6A31-4840-B1C3-D431B6DC067E}" destId="{A942E0A2-125B-4977-83EA-F12F2752B26A}" srcOrd="1" destOrd="0" parTransId="{2A5C4BBD-0920-4D4E-A923-33E4BA9D06A2}" sibTransId="{19F9B925-E1CF-4832-B6A3-589FA0AFB1AF}"/>
    <dgm:cxn modelId="{B7292858-F4FA-41B8-9A2E-C414AE8EE215}" type="presOf" srcId="{A942E0A2-125B-4977-83EA-F12F2752B26A}" destId="{FED9BCC6-7731-45C0-B677-193956BA90A5}" srcOrd="0" destOrd="0" presId="urn:microsoft.com/office/officeart/2008/layout/LinedList"/>
    <dgm:cxn modelId="{CEA1E15A-4165-4515-A38B-C8E65FBC822D}" type="presOf" srcId="{9E43FC4D-A920-4092-BF62-B8296CC1EC75}" destId="{B53FC1A7-248C-4D23-B807-5CDEF8427066}" srcOrd="0" destOrd="0" presId="urn:microsoft.com/office/officeart/2008/layout/LinedList"/>
    <dgm:cxn modelId="{8AE22994-6E8D-4E15-8048-611FA9BAD555}" type="presOf" srcId="{D037D757-FA28-47BC-AD67-B684BDA42903}" destId="{2FACE730-49EC-4B2C-A28F-BDA2426DB6A8}" srcOrd="0" destOrd="0" presId="urn:microsoft.com/office/officeart/2008/layout/LinedList"/>
    <dgm:cxn modelId="{797635A9-B7E8-49B2-9E48-8FA17A82F2C8}" srcId="{BBE29925-6A31-4840-B1C3-D431B6DC067E}" destId="{93897D03-1F6C-4C8F-BC36-7EC3E5FE39A6}" srcOrd="2" destOrd="0" parTransId="{B11D0F14-404B-4FE1-AA2A-043E98F7EC63}" sibTransId="{C5FF4254-B39B-46B4-9E38-102027C94C1A}"/>
    <dgm:cxn modelId="{DDD726B9-9EBC-44C2-B177-6D39AB8329E5}" type="presOf" srcId="{93897D03-1F6C-4C8F-BC36-7EC3E5FE39A6}" destId="{18AA06C0-7EA2-48A3-83AE-CA9A64F137E2}" srcOrd="0" destOrd="0" presId="urn:microsoft.com/office/officeart/2008/layout/LinedList"/>
    <dgm:cxn modelId="{3F600DC8-8056-4A24-BB81-0B5091F3A7E4}" type="presParOf" srcId="{19F6E5FE-C66D-45D4-B6A2-3C4D35901F56}" destId="{4E37FF4A-6BB8-4C58-9F67-692C59B9D6A9}" srcOrd="0" destOrd="0" presId="urn:microsoft.com/office/officeart/2008/layout/LinedList"/>
    <dgm:cxn modelId="{FCEA3983-4717-498B-BC14-DC4ECF52B6D7}" type="presParOf" srcId="{19F6E5FE-C66D-45D4-B6A2-3C4D35901F56}" destId="{623A0347-5825-4DB3-87A6-256299C8BA06}" srcOrd="1" destOrd="0" presId="urn:microsoft.com/office/officeart/2008/layout/LinedList"/>
    <dgm:cxn modelId="{EF536056-146A-4FDA-A0FF-70D82C566FC9}" type="presParOf" srcId="{623A0347-5825-4DB3-87A6-256299C8BA06}" destId="{B53FC1A7-248C-4D23-B807-5CDEF8427066}" srcOrd="0" destOrd="0" presId="urn:microsoft.com/office/officeart/2008/layout/LinedList"/>
    <dgm:cxn modelId="{77E0A703-C6D8-447F-8D30-B6C68F933DFD}" type="presParOf" srcId="{623A0347-5825-4DB3-87A6-256299C8BA06}" destId="{F2D8D850-699F-48C8-A4B0-D92C3B53D5FD}" srcOrd="1" destOrd="0" presId="urn:microsoft.com/office/officeart/2008/layout/LinedList"/>
    <dgm:cxn modelId="{C165ABA1-79DA-4455-8EDF-857E4DA5B8B3}" type="presParOf" srcId="{19F6E5FE-C66D-45D4-B6A2-3C4D35901F56}" destId="{E8165CA3-9B6C-4420-9436-8F3FDD816111}" srcOrd="2" destOrd="0" presId="urn:microsoft.com/office/officeart/2008/layout/LinedList"/>
    <dgm:cxn modelId="{2A8DE02E-AE26-48C4-A693-593A0E2B3F56}" type="presParOf" srcId="{19F6E5FE-C66D-45D4-B6A2-3C4D35901F56}" destId="{84FAFF42-6703-479A-BDF7-D868CB5452EC}" srcOrd="3" destOrd="0" presId="urn:microsoft.com/office/officeart/2008/layout/LinedList"/>
    <dgm:cxn modelId="{839B377D-BC30-47EE-9B91-50C16FE8EC4E}" type="presParOf" srcId="{84FAFF42-6703-479A-BDF7-D868CB5452EC}" destId="{FED9BCC6-7731-45C0-B677-193956BA90A5}" srcOrd="0" destOrd="0" presId="urn:microsoft.com/office/officeart/2008/layout/LinedList"/>
    <dgm:cxn modelId="{5207701F-35EC-4CC4-963D-5F94CF524B7D}" type="presParOf" srcId="{84FAFF42-6703-479A-BDF7-D868CB5452EC}" destId="{A4216B8D-8680-4CFA-B28B-9A5496683E2A}" srcOrd="1" destOrd="0" presId="urn:microsoft.com/office/officeart/2008/layout/LinedList"/>
    <dgm:cxn modelId="{E1D3823F-037E-4783-995D-BF7AD1C5192E}" type="presParOf" srcId="{19F6E5FE-C66D-45D4-B6A2-3C4D35901F56}" destId="{54643DFB-287F-4055-943B-98797A826B0F}" srcOrd="4" destOrd="0" presId="urn:microsoft.com/office/officeart/2008/layout/LinedList"/>
    <dgm:cxn modelId="{39109191-B5D7-4E16-A4BA-B6A446BD4FCA}" type="presParOf" srcId="{19F6E5FE-C66D-45D4-B6A2-3C4D35901F56}" destId="{7DEA45DE-F75F-4F2D-884F-22849CFB8361}" srcOrd="5" destOrd="0" presId="urn:microsoft.com/office/officeart/2008/layout/LinedList"/>
    <dgm:cxn modelId="{EF94CDCF-0DCF-4F42-98DB-B837384C9F4D}" type="presParOf" srcId="{7DEA45DE-F75F-4F2D-884F-22849CFB8361}" destId="{18AA06C0-7EA2-48A3-83AE-CA9A64F137E2}" srcOrd="0" destOrd="0" presId="urn:microsoft.com/office/officeart/2008/layout/LinedList"/>
    <dgm:cxn modelId="{1C2815F3-91FF-4768-A949-1500F5150E85}" type="presParOf" srcId="{7DEA45DE-F75F-4F2D-884F-22849CFB8361}" destId="{65B97B25-D2E1-497B-983C-48A5B8F42711}" srcOrd="1" destOrd="0" presId="urn:microsoft.com/office/officeart/2008/layout/LinedList"/>
    <dgm:cxn modelId="{E00381F1-8A90-4CBC-BC0F-736BF0231B52}" type="presParOf" srcId="{19F6E5FE-C66D-45D4-B6A2-3C4D35901F56}" destId="{6B9AD945-9C04-4763-B073-2E2CEBCEC928}" srcOrd="6" destOrd="0" presId="urn:microsoft.com/office/officeart/2008/layout/LinedList"/>
    <dgm:cxn modelId="{05E7C024-3569-4DDA-B106-D50AEC3991DC}" type="presParOf" srcId="{19F6E5FE-C66D-45D4-B6A2-3C4D35901F56}" destId="{8F386BB6-103C-4753-869E-98721D2973D7}" srcOrd="7" destOrd="0" presId="urn:microsoft.com/office/officeart/2008/layout/LinedList"/>
    <dgm:cxn modelId="{1AFEB8FF-D3D5-4D37-A419-681014628CCA}" type="presParOf" srcId="{8F386BB6-103C-4753-869E-98721D2973D7}" destId="{2FACE730-49EC-4B2C-A28F-BDA2426DB6A8}" srcOrd="0" destOrd="0" presId="urn:microsoft.com/office/officeart/2008/layout/LinedList"/>
    <dgm:cxn modelId="{A2EC60CD-F819-40AC-806A-1D9BA840177A}" type="presParOf" srcId="{8F386BB6-103C-4753-869E-98721D2973D7}" destId="{472373E8-5DD4-4319-A3C9-6F39067039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4604E9-1648-48A6-AB8B-F739E8C1D2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9D4A2A-AB71-4B79-A2D7-9F4852FB01E1}">
      <dgm:prSet/>
      <dgm:spPr/>
      <dgm:t>
        <a:bodyPr/>
        <a:lstStyle/>
        <a:p>
          <a:r>
            <a:rPr lang="en-US"/>
            <a:t>• Co-teaching and lab modeling in real classrooms</a:t>
          </a:r>
        </a:p>
      </dgm:t>
    </dgm:pt>
    <dgm:pt modelId="{FBE1C86D-80BD-493B-B8D7-A5EFB4EA8AF6}" type="parTrans" cxnId="{B05658E9-E7C7-4C2E-BC7D-089CA99CB2F9}">
      <dgm:prSet/>
      <dgm:spPr/>
      <dgm:t>
        <a:bodyPr/>
        <a:lstStyle/>
        <a:p>
          <a:endParaRPr lang="en-US"/>
        </a:p>
      </dgm:t>
    </dgm:pt>
    <dgm:pt modelId="{8D3ADF5B-DB59-4D0A-940E-7F8E16FAF642}" type="sibTrans" cxnId="{B05658E9-E7C7-4C2E-BC7D-089CA99CB2F9}">
      <dgm:prSet/>
      <dgm:spPr/>
      <dgm:t>
        <a:bodyPr/>
        <a:lstStyle/>
        <a:p>
          <a:endParaRPr lang="en-US"/>
        </a:p>
      </dgm:t>
    </dgm:pt>
    <dgm:pt modelId="{46226A53-190A-4671-BF77-2ED1A2830B29}">
      <dgm:prSet/>
      <dgm:spPr/>
      <dgm:t>
        <a:bodyPr/>
        <a:lstStyle/>
        <a:p>
          <a:r>
            <a:rPr lang="en-US" dirty="0"/>
            <a:t>• Virtual and onsite Milestones test taking prep sessions</a:t>
          </a:r>
        </a:p>
      </dgm:t>
    </dgm:pt>
    <dgm:pt modelId="{8DAC7E00-A5B1-4F40-AA2F-DB071342D55B}" type="parTrans" cxnId="{CE58A6A3-65BF-42F1-B22E-48ED3F6C29CC}">
      <dgm:prSet/>
      <dgm:spPr/>
      <dgm:t>
        <a:bodyPr/>
        <a:lstStyle/>
        <a:p>
          <a:endParaRPr lang="en-US"/>
        </a:p>
      </dgm:t>
    </dgm:pt>
    <dgm:pt modelId="{C14BE8BC-9A09-49E4-AB7F-34B5DA6DE262}" type="sibTrans" cxnId="{CE58A6A3-65BF-42F1-B22E-48ED3F6C29CC}">
      <dgm:prSet/>
      <dgm:spPr/>
      <dgm:t>
        <a:bodyPr/>
        <a:lstStyle/>
        <a:p>
          <a:endParaRPr lang="en-US"/>
        </a:p>
      </dgm:t>
    </dgm:pt>
    <dgm:pt modelId="{64D03084-EACA-4BD1-9145-0732F373EEB4}">
      <dgm:prSet/>
      <dgm:spPr/>
      <dgm:t>
        <a:bodyPr/>
        <a:lstStyle/>
        <a:p>
          <a:r>
            <a:rPr lang="en-US"/>
            <a:t>• Reflection journals, checklists, and pacing guides</a:t>
          </a:r>
        </a:p>
      </dgm:t>
    </dgm:pt>
    <dgm:pt modelId="{138B7BEB-7BFD-460D-A86F-2B2832003301}" type="parTrans" cxnId="{591E2595-6516-4ECF-9AF0-9C7EAE6292F0}">
      <dgm:prSet/>
      <dgm:spPr/>
      <dgm:t>
        <a:bodyPr/>
        <a:lstStyle/>
        <a:p>
          <a:endParaRPr lang="en-US"/>
        </a:p>
      </dgm:t>
    </dgm:pt>
    <dgm:pt modelId="{BD5F6BCA-EF37-4AAB-A7D8-4F81A1085722}" type="sibTrans" cxnId="{591E2595-6516-4ECF-9AF0-9C7EAE6292F0}">
      <dgm:prSet/>
      <dgm:spPr/>
      <dgm:t>
        <a:bodyPr/>
        <a:lstStyle/>
        <a:p>
          <a:endParaRPr lang="en-US"/>
        </a:p>
      </dgm:t>
    </dgm:pt>
    <dgm:pt modelId="{56D00720-B07A-448F-BF2B-6E0770A18B58}">
      <dgm:prSet/>
      <dgm:spPr/>
      <dgm:t>
        <a:bodyPr/>
        <a:lstStyle/>
        <a:p>
          <a:r>
            <a:rPr lang="en-US"/>
            <a:t>• Immediate classroom application from every PD module</a:t>
          </a:r>
        </a:p>
      </dgm:t>
    </dgm:pt>
    <dgm:pt modelId="{BAE351F4-344E-48BE-9DA7-E5223F65A4DA}" type="parTrans" cxnId="{3C61FA96-9482-4221-8C51-8678A7471B55}">
      <dgm:prSet/>
      <dgm:spPr/>
      <dgm:t>
        <a:bodyPr/>
        <a:lstStyle/>
        <a:p>
          <a:endParaRPr lang="en-US"/>
        </a:p>
      </dgm:t>
    </dgm:pt>
    <dgm:pt modelId="{5E865014-ABDF-441F-AC9E-A0EC7318C8C1}" type="sibTrans" cxnId="{3C61FA96-9482-4221-8C51-8678A7471B55}">
      <dgm:prSet/>
      <dgm:spPr/>
      <dgm:t>
        <a:bodyPr/>
        <a:lstStyle/>
        <a:p>
          <a:endParaRPr lang="en-US"/>
        </a:p>
      </dgm:t>
    </dgm:pt>
    <dgm:pt modelId="{608E8665-C037-4AC7-BC7B-897385C905AD}" type="pres">
      <dgm:prSet presAssocID="{AF4604E9-1648-48A6-AB8B-F739E8C1D2A2}" presName="linear" presStyleCnt="0">
        <dgm:presLayoutVars>
          <dgm:animLvl val="lvl"/>
          <dgm:resizeHandles val="exact"/>
        </dgm:presLayoutVars>
      </dgm:prSet>
      <dgm:spPr/>
    </dgm:pt>
    <dgm:pt modelId="{AC080474-AED5-49A9-BFF5-E14B7D4253E6}" type="pres">
      <dgm:prSet presAssocID="{CC9D4A2A-AB71-4B79-A2D7-9F4852FB01E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F4364FB-8912-4526-94A8-EA182449C4C7}" type="pres">
      <dgm:prSet presAssocID="{8D3ADF5B-DB59-4D0A-940E-7F8E16FAF642}" presName="spacer" presStyleCnt="0"/>
      <dgm:spPr/>
    </dgm:pt>
    <dgm:pt modelId="{68DC1835-F37E-45BF-97C1-D798061F0427}" type="pres">
      <dgm:prSet presAssocID="{46226A53-190A-4671-BF77-2ED1A2830B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83DB65-3486-4E2F-962C-90270FCB87EE}" type="pres">
      <dgm:prSet presAssocID="{C14BE8BC-9A09-49E4-AB7F-34B5DA6DE262}" presName="spacer" presStyleCnt="0"/>
      <dgm:spPr/>
    </dgm:pt>
    <dgm:pt modelId="{C3BB03B9-08F6-404A-B02D-740CE20D90AD}" type="pres">
      <dgm:prSet presAssocID="{64D03084-EACA-4BD1-9145-0732F373EEB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768B75-D3FF-4742-ABEE-EE5A96C2FE74}" type="pres">
      <dgm:prSet presAssocID="{BD5F6BCA-EF37-4AAB-A7D8-4F81A1085722}" presName="spacer" presStyleCnt="0"/>
      <dgm:spPr/>
    </dgm:pt>
    <dgm:pt modelId="{E2CCD074-7437-40F2-B942-297CC554D04E}" type="pres">
      <dgm:prSet presAssocID="{56D00720-B07A-448F-BF2B-6E0770A18B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F642317-31E7-4095-8C35-D67C4D071279}" type="presOf" srcId="{64D03084-EACA-4BD1-9145-0732F373EEB4}" destId="{C3BB03B9-08F6-404A-B02D-740CE20D90AD}" srcOrd="0" destOrd="0" presId="urn:microsoft.com/office/officeart/2005/8/layout/vList2"/>
    <dgm:cxn modelId="{4D99AF3C-4E27-4052-A11D-447F2BF3ABB2}" type="presOf" srcId="{46226A53-190A-4671-BF77-2ED1A2830B29}" destId="{68DC1835-F37E-45BF-97C1-D798061F0427}" srcOrd="0" destOrd="0" presId="urn:microsoft.com/office/officeart/2005/8/layout/vList2"/>
    <dgm:cxn modelId="{67C5EF81-1996-41D7-BAFA-C8B95339967D}" type="presOf" srcId="{AF4604E9-1648-48A6-AB8B-F739E8C1D2A2}" destId="{608E8665-C037-4AC7-BC7B-897385C905AD}" srcOrd="0" destOrd="0" presId="urn:microsoft.com/office/officeart/2005/8/layout/vList2"/>
    <dgm:cxn modelId="{3EA3F492-9383-4166-8BFA-5A239707F3F1}" type="presOf" srcId="{56D00720-B07A-448F-BF2B-6E0770A18B58}" destId="{E2CCD074-7437-40F2-B942-297CC554D04E}" srcOrd="0" destOrd="0" presId="urn:microsoft.com/office/officeart/2005/8/layout/vList2"/>
    <dgm:cxn modelId="{591E2595-6516-4ECF-9AF0-9C7EAE6292F0}" srcId="{AF4604E9-1648-48A6-AB8B-F739E8C1D2A2}" destId="{64D03084-EACA-4BD1-9145-0732F373EEB4}" srcOrd="2" destOrd="0" parTransId="{138B7BEB-7BFD-460D-A86F-2B2832003301}" sibTransId="{BD5F6BCA-EF37-4AAB-A7D8-4F81A1085722}"/>
    <dgm:cxn modelId="{3C61FA96-9482-4221-8C51-8678A7471B55}" srcId="{AF4604E9-1648-48A6-AB8B-F739E8C1D2A2}" destId="{56D00720-B07A-448F-BF2B-6E0770A18B58}" srcOrd="3" destOrd="0" parTransId="{BAE351F4-344E-48BE-9DA7-E5223F65A4DA}" sibTransId="{5E865014-ABDF-441F-AC9E-A0EC7318C8C1}"/>
    <dgm:cxn modelId="{E5AFF79A-AC5C-43F4-BBF3-4EAB250F4F2A}" type="presOf" srcId="{CC9D4A2A-AB71-4B79-A2D7-9F4852FB01E1}" destId="{AC080474-AED5-49A9-BFF5-E14B7D4253E6}" srcOrd="0" destOrd="0" presId="urn:microsoft.com/office/officeart/2005/8/layout/vList2"/>
    <dgm:cxn modelId="{CE58A6A3-65BF-42F1-B22E-48ED3F6C29CC}" srcId="{AF4604E9-1648-48A6-AB8B-F739E8C1D2A2}" destId="{46226A53-190A-4671-BF77-2ED1A2830B29}" srcOrd="1" destOrd="0" parTransId="{8DAC7E00-A5B1-4F40-AA2F-DB071342D55B}" sibTransId="{C14BE8BC-9A09-49E4-AB7F-34B5DA6DE262}"/>
    <dgm:cxn modelId="{B05658E9-E7C7-4C2E-BC7D-089CA99CB2F9}" srcId="{AF4604E9-1648-48A6-AB8B-F739E8C1D2A2}" destId="{CC9D4A2A-AB71-4B79-A2D7-9F4852FB01E1}" srcOrd="0" destOrd="0" parTransId="{FBE1C86D-80BD-493B-B8D7-A5EFB4EA8AF6}" sibTransId="{8D3ADF5B-DB59-4D0A-940E-7F8E16FAF642}"/>
    <dgm:cxn modelId="{1F1CF7CE-A95B-4AC0-9B5D-C6928020542E}" type="presParOf" srcId="{608E8665-C037-4AC7-BC7B-897385C905AD}" destId="{AC080474-AED5-49A9-BFF5-E14B7D4253E6}" srcOrd="0" destOrd="0" presId="urn:microsoft.com/office/officeart/2005/8/layout/vList2"/>
    <dgm:cxn modelId="{CC167BA5-620C-49D9-8E70-FE38DA120AD4}" type="presParOf" srcId="{608E8665-C037-4AC7-BC7B-897385C905AD}" destId="{FF4364FB-8912-4526-94A8-EA182449C4C7}" srcOrd="1" destOrd="0" presId="urn:microsoft.com/office/officeart/2005/8/layout/vList2"/>
    <dgm:cxn modelId="{693DA9B2-113E-4CFB-9A96-8A8C90680CF8}" type="presParOf" srcId="{608E8665-C037-4AC7-BC7B-897385C905AD}" destId="{68DC1835-F37E-45BF-97C1-D798061F0427}" srcOrd="2" destOrd="0" presId="urn:microsoft.com/office/officeart/2005/8/layout/vList2"/>
    <dgm:cxn modelId="{EDDE8C28-A360-4F93-A043-59409BE92C58}" type="presParOf" srcId="{608E8665-C037-4AC7-BC7B-897385C905AD}" destId="{9983DB65-3486-4E2F-962C-90270FCB87EE}" srcOrd="3" destOrd="0" presId="urn:microsoft.com/office/officeart/2005/8/layout/vList2"/>
    <dgm:cxn modelId="{60095315-6C60-44DC-AD34-D566E8B9C266}" type="presParOf" srcId="{608E8665-C037-4AC7-BC7B-897385C905AD}" destId="{C3BB03B9-08F6-404A-B02D-740CE20D90AD}" srcOrd="4" destOrd="0" presId="urn:microsoft.com/office/officeart/2005/8/layout/vList2"/>
    <dgm:cxn modelId="{CF495C07-D4FF-474E-BD50-4341ED148673}" type="presParOf" srcId="{608E8665-C037-4AC7-BC7B-897385C905AD}" destId="{7E768B75-D3FF-4742-ABEE-EE5A96C2FE74}" srcOrd="5" destOrd="0" presId="urn:microsoft.com/office/officeart/2005/8/layout/vList2"/>
    <dgm:cxn modelId="{6DB86461-41C1-490F-B488-D05521F501E4}" type="presParOf" srcId="{608E8665-C037-4AC7-BC7B-897385C905AD}" destId="{E2CCD074-7437-40F2-B942-297CC554D0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BA0E29-B0F4-431E-9366-A912EC53B9A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A98402-B6E7-4BE2-843B-628AC30FFE01}">
      <dgm:prSet/>
      <dgm:spPr/>
      <dgm:t>
        <a:bodyPr/>
        <a:lstStyle/>
        <a:p>
          <a:r>
            <a:rPr lang="en-US"/>
            <a:t>FSI = Engagement + Alignment + Support</a:t>
          </a:r>
        </a:p>
      </dgm:t>
    </dgm:pt>
    <dgm:pt modelId="{52B2AE1D-B005-4982-86CA-95F4190DE462}" type="parTrans" cxnId="{B50F1A61-94B1-4B90-931B-465A49795D82}">
      <dgm:prSet/>
      <dgm:spPr/>
      <dgm:t>
        <a:bodyPr/>
        <a:lstStyle/>
        <a:p>
          <a:endParaRPr lang="en-US"/>
        </a:p>
      </dgm:t>
    </dgm:pt>
    <dgm:pt modelId="{905E1D98-450B-49F2-BCB7-69F3776C9F5A}" type="sibTrans" cxnId="{B50F1A61-94B1-4B90-931B-465A49795D82}">
      <dgm:prSet/>
      <dgm:spPr/>
      <dgm:t>
        <a:bodyPr/>
        <a:lstStyle/>
        <a:p>
          <a:endParaRPr lang="en-US"/>
        </a:p>
      </dgm:t>
    </dgm:pt>
    <dgm:pt modelId="{183C10F4-6F35-45C3-AA1B-FFE54E7BA253}">
      <dgm:prSet/>
      <dgm:spPr/>
      <dgm:t>
        <a:bodyPr/>
        <a:lstStyle/>
        <a:p>
          <a:r>
            <a:rPr lang="en-US"/>
            <a:t>• Job-embedded PD linked directly to student outcomes</a:t>
          </a:r>
        </a:p>
      </dgm:t>
    </dgm:pt>
    <dgm:pt modelId="{D2EFA346-000B-4287-AF89-74DFC880BD47}" type="parTrans" cxnId="{47893D5E-F462-49AD-B722-A5E3A9B16C14}">
      <dgm:prSet/>
      <dgm:spPr/>
      <dgm:t>
        <a:bodyPr/>
        <a:lstStyle/>
        <a:p>
          <a:endParaRPr lang="en-US"/>
        </a:p>
      </dgm:t>
    </dgm:pt>
    <dgm:pt modelId="{8C3AF62C-B250-44A1-AD90-D08037006894}" type="sibTrans" cxnId="{47893D5E-F462-49AD-B722-A5E3A9B16C14}">
      <dgm:prSet/>
      <dgm:spPr/>
      <dgm:t>
        <a:bodyPr/>
        <a:lstStyle/>
        <a:p>
          <a:endParaRPr lang="en-US"/>
        </a:p>
      </dgm:t>
    </dgm:pt>
    <dgm:pt modelId="{4B92EFA2-4461-4083-9DD5-7905484BF22D}">
      <dgm:prSet/>
      <dgm:spPr/>
      <dgm:t>
        <a:bodyPr/>
        <a:lstStyle/>
        <a:p>
          <a:r>
            <a:rPr lang="en-US"/>
            <a:t>• Tailored, hands-on learning for auditory, visual, and kinesthetic learners</a:t>
          </a:r>
        </a:p>
      </dgm:t>
    </dgm:pt>
    <dgm:pt modelId="{6D9C599A-463A-434C-84BD-DAC672CB59FC}" type="parTrans" cxnId="{85A2FA61-EF22-4C74-BF42-F4FDF8D246CE}">
      <dgm:prSet/>
      <dgm:spPr/>
      <dgm:t>
        <a:bodyPr/>
        <a:lstStyle/>
        <a:p>
          <a:endParaRPr lang="en-US"/>
        </a:p>
      </dgm:t>
    </dgm:pt>
    <dgm:pt modelId="{37433CAC-EF79-4DAC-83DE-6EE52580E734}" type="sibTrans" cxnId="{85A2FA61-EF22-4C74-BF42-F4FDF8D246CE}">
      <dgm:prSet/>
      <dgm:spPr/>
      <dgm:t>
        <a:bodyPr/>
        <a:lstStyle/>
        <a:p>
          <a:endParaRPr lang="en-US"/>
        </a:p>
      </dgm:t>
    </dgm:pt>
    <dgm:pt modelId="{3A515CEF-46B5-47DD-B52B-9234581A9796}">
      <dgm:prSet/>
      <dgm:spPr/>
      <dgm:t>
        <a:bodyPr/>
        <a:lstStyle/>
        <a:p>
          <a:r>
            <a:rPr lang="en-US"/>
            <a:t>• Local Georgia focus and unmatched service responsiveness</a:t>
          </a:r>
        </a:p>
      </dgm:t>
    </dgm:pt>
    <dgm:pt modelId="{D64537C6-38D2-4E43-AEBB-7A3FEC92C3A9}" type="parTrans" cxnId="{80F134D4-283E-454B-8AFC-C624858A7157}">
      <dgm:prSet/>
      <dgm:spPr/>
      <dgm:t>
        <a:bodyPr/>
        <a:lstStyle/>
        <a:p>
          <a:endParaRPr lang="en-US"/>
        </a:p>
      </dgm:t>
    </dgm:pt>
    <dgm:pt modelId="{9303E91E-A708-406F-9B38-B7C946E8A14E}" type="sibTrans" cxnId="{80F134D4-283E-454B-8AFC-C624858A7157}">
      <dgm:prSet/>
      <dgm:spPr/>
      <dgm:t>
        <a:bodyPr/>
        <a:lstStyle/>
        <a:p>
          <a:endParaRPr lang="en-US"/>
        </a:p>
      </dgm:t>
    </dgm:pt>
    <dgm:pt modelId="{996C0CB7-0F71-48F0-AD70-EFBD1C03265E}" type="pres">
      <dgm:prSet presAssocID="{B7BA0E29-B0F4-431E-9366-A912EC53B9AB}" presName="vert0" presStyleCnt="0">
        <dgm:presLayoutVars>
          <dgm:dir/>
          <dgm:animOne val="branch"/>
          <dgm:animLvl val="lvl"/>
        </dgm:presLayoutVars>
      </dgm:prSet>
      <dgm:spPr/>
    </dgm:pt>
    <dgm:pt modelId="{344F8935-193B-49E7-9A92-B0271EAA162F}" type="pres">
      <dgm:prSet presAssocID="{CBA98402-B6E7-4BE2-843B-628AC30FFE01}" presName="thickLine" presStyleLbl="alignNode1" presStyleIdx="0" presStyleCnt="4"/>
      <dgm:spPr/>
    </dgm:pt>
    <dgm:pt modelId="{4AA8F2B8-E21B-4BE7-A893-3FFF0AC06145}" type="pres">
      <dgm:prSet presAssocID="{CBA98402-B6E7-4BE2-843B-628AC30FFE01}" presName="horz1" presStyleCnt="0"/>
      <dgm:spPr/>
    </dgm:pt>
    <dgm:pt modelId="{9DE84546-E3A5-47B1-A467-A2CD9DCCB73C}" type="pres">
      <dgm:prSet presAssocID="{CBA98402-B6E7-4BE2-843B-628AC30FFE01}" presName="tx1" presStyleLbl="revTx" presStyleIdx="0" presStyleCnt="4"/>
      <dgm:spPr/>
    </dgm:pt>
    <dgm:pt modelId="{6E28E3CF-5EE6-4452-9475-B0A701130651}" type="pres">
      <dgm:prSet presAssocID="{CBA98402-B6E7-4BE2-843B-628AC30FFE01}" presName="vert1" presStyleCnt="0"/>
      <dgm:spPr/>
    </dgm:pt>
    <dgm:pt modelId="{55B930C1-5DC5-4DB9-995F-E7710D1359C1}" type="pres">
      <dgm:prSet presAssocID="{183C10F4-6F35-45C3-AA1B-FFE54E7BA253}" presName="thickLine" presStyleLbl="alignNode1" presStyleIdx="1" presStyleCnt="4"/>
      <dgm:spPr/>
    </dgm:pt>
    <dgm:pt modelId="{E5AF5875-9FD9-4D8B-ABCD-3FD0D26B07EE}" type="pres">
      <dgm:prSet presAssocID="{183C10F4-6F35-45C3-AA1B-FFE54E7BA253}" presName="horz1" presStyleCnt="0"/>
      <dgm:spPr/>
    </dgm:pt>
    <dgm:pt modelId="{C3F29640-DFBE-45AF-8514-BCC05D9A9E59}" type="pres">
      <dgm:prSet presAssocID="{183C10F4-6F35-45C3-AA1B-FFE54E7BA253}" presName="tx1" presStyleLbl="revTx" presStyleIdx="1" presStyleCnt="4"/>
      <dgm:spPr/>
    </dgm:pt>
    <dgm:pt modelId="{6052BDB2-17E7-4C60-9239-19D3209C33AE}" type="pres">
      <dgm:prSet presAssocID="{183C10F4-6F35-45C3-AA1B-FFE54E7BA253}" presName="vert1" presStyleCnt="0"/>
      <dgm:spPr/>
    </dgm:pt>
    <dgm:pt modelId="{D15720B3-A2E5-44F0-8817-C068B325199D}" type="pres">
      <dgm:prSet presAssocID="{4B92EFA2-4461-4083-9DD5-7905484BF22D}" presName="thickLine" presStyleLbl="alignNode1" presStyleIdx="2" presStyleCnt="4"/>
      <dgm:spPr/>
    </dgm:pt>
    <dgm:pt modelId="{FC1D14D6-7E61-4CB9-AF07-0BC2EE0F31B1}" type="pres">
      <dgm:prSet presAssocID="{4B92EFA2-4461-4083-9DD5-7905484BF22D}" presName="horz1" presStyleCnt="0"/>
      <dgm:spPr/>
    </dgm:pt>
    <dgm:pt modelId="{D2F53CA5-52BB-47F2-8356-99F95FA2896C}" type="pres">
      <dgm:prSet presAssocID="{4B92EFA2-4461-4083-9DD5-7905484BF22D}" presName="tx1" presStyleLbl="revTx" presStyleIdx="2" presStyleCnt="4"/>
      <dgm:spPr/>
    </dgm:pt>
    <dgm:pt modelId="{30B7C579-B7EB-4E9B-9A12-FA8E7051CA66}" type="pres">
      <dgm:prSet presAssocID="{4B92EFA2-4461-4083-9DD5-7905484BF22D}" presName="vert1" presStyleCnt="0"/>
      <dgm:spPr/>
    </dgm:pt>
    <dgm:pt modelId="{8438A3A8-970F-434A-ABDD-0F846649E593}" type="pres">
      <dgm:prSet presAssocID="{3A515CEF-46B5-47DD-B52B-9234581A9796}" presName="thickLine" presStyleLbl="alignNode1" presStyleIdx="3" presStyleCnt="4"/>
      <dgm:spPr/>
    </dgm:pt>
    <dgm:pt modelId="{01300893-7D83-4679-A6F8-CC738F7AF3B3}" type="pres">
      <dgm:prSet presAssocID="{3A515CEF-46B5-47DD-B52B-9234581A9796}" presName="horz1" presStyleCnt="0"/>
      <dgm:spPr/>
    </dgm:pt>
    <dgm:pt modelId="{818197FE-F2A4-4288-9BCA-F3D78ECE32F1}" type="pres">
      <dgm:prSet presAssocID="{3A515CEF-46B5-47DD-B52B-9234581A9796}" presName="tx1" presStyleLbl="revTx" presStyleIdx="3" presStyleCnt="4"/>
      <dgm:spPr/>
    </dgm:pt>
    <dgm:pt modelId="{50E35E0B-E707-4D62-AA76-EEFD29F00DEE}" type="pres">
      <dgm:prSet presAssocID="{3A515CEF-46B5-47DD-B52B-9234581A9796}" presName="vert1" presStyleCnt="0"/>
      <dgm:spPr/>
    </dgm:pt>
  </dgm:ptLst>
  <dgm:cxnLst>
    <dgm:cxn modelId="{42D2E61C-42FF-46F5-88F1-F42999EB4E40}" type="presOf" srcId="{CBA98402-B6E7-4BE2-843B-628AC30FFE01}" destId="{9DE84546-E3A5-47B1-A467-A2CD9DCCB73C}" srcOrd="0" destOrd="0" presId="urn:microsoft.com/office/officeart/2008/layout/LinedList"/>
    <dgm:cxn modelId="{9E4DF826-6CA7-4B56-9098-D11AFBDCDC58}" type="presOf" srcId="{4B92EFA2-4461-4083-9DD5-7905484BF22D}" destId="{D2F53CA5-52BB-47F2-8356-99F95FA2896C}" srcOrd="0" destOrd="0" presId="urn:microsoft.com/office/officeart/2008/layout/LinedList"/>
    <dgm:cxn modelId="{47893D5E-F462-49AD-B722-A5E3A9B16C14}" srcId="{B7BA0E29-B0F4-431E-9366-A912EC53B9AB}" destId="{183C10F4-6F35-45C3-AA1B-FFE54E7BA253}" srcOrd="1" destOrd="0" parTransId="{D2EFA346-000B-4287-AF89-74DFC880BD47}" sibTransId="{8C3AF62C-B250-44A1-AD90-D08037006894}"/>
    <dgm:cxn modelId="{B50F1A61-94B1-4B90-931B-465A49795D82}" srcId="{B7BA0E29-B0F4-431E-9366-A912EC53B9AB}" destId="{CBA98402-B6E7-4BE2-843B-628AC30FFE01}" srcOrd="0" destOrd="0" parTransId="{52B2AE1D-B005-4982-86CA-95F4190DE462}" sibTransId="{905E1D98-450B-49F2-BCB7-69F3776C9F5A}"/>
    <dgm:cxn modelId="{85A2FA61-EF22-4C74-BF42-F4FDF8D246CE}" srcId="{B7BA0E29-B0F4-431E-9366-A912EC53B9AB}" destId="{4B92EFA2-4461-4083-9DD5-7905484BF22D}" srcOrd="2" destOrd="0" parTransId="{6D9C599A-463A-434C-84BD-DAC672CB59FC}" sibTransId="{37433CAC-EF79-4DAC-83DE-6EE52580E734}"/>
    <dgm:cxn modelId="{C5807D4D-C4EA-43D0-A48A-64E438210488}" type="presOf" srcId="{B7BA0E29-B0F4-431E-9366-A912EC53B9AB}" destId="{996C0CB7-0F71-48F0-AD70-EFBD1C03265E}" srcOrd="0" destOrd="0" presId="urn:microsoft.com/office/officeart/2008/layout/LinedList"/>
    <dgm:cxn modelId="{80F134D4-283E-454B-8AFC-C624858A7157}" srcId="{B7BA0E29-B0F4-431E-9366-A912EC53B9AB}" destId="{3A515CEF-46B5-47DD-B52B-9234581A9796}" srcOrd="3" destOrd="0" parTransId="{D64537C6-38D2-4E43-AEBB-7A3FEC92C3A9}" sibTransId="{9303E91E-A708-406F-9B38-B7C946E8A14E}"/>
    <dgm:cxn modelId="{070F20D9-F33B-4DBE-9A4C-7DB540C4FE52}" type="presOf" srcId="{183C10F4-6F35-45C3-AA1B-FFE54E7BA253}" destId="{C3F29640-DFBE-45AF-8514-BCC05D9A9E59}" srcOrd="0" destOrd="0" presId="urn:microsoft.com/office/officeart/2008/layout/LinedList"/>
    <dgm:cxn modelId="{6A1B90E3-DD23-4C88-B025-5C560D5DE50F}" type="presOf" srcId="{3A515CEF-46B5-47DD-B52B-9234581A9796}" destId="{818197FE-F2A4-4288-9BCA-F3D78ECE32F1}" srcOrd="0" destOrd="0" presId="urn:microsoft.com/office/officeart/2008/layout/LinedList"/>
    <dgm:cxn modelId="{6EB7B5C1-109B-4E4E-A6B8-29AEB82A8F14}" type="presParOf" srcId="{996C0CB7-0F71-48F0-AD70-EFBD1C03265E}" destId="{344F8935-193B-49E7-9A92-B0271EAA162F}" srcOrd="0" destOrd="0" presId="urn:microsoft.com/office/officeart/2008/layout/LinedList"/>
    <dgm:cxn modelId="{5CA47AAC-E78E-4344-B649-E305DF435715}" type="presParOf" srcId="{996C0CB7-0F71-48F0-AD70-EFBD1C03265E}" destId="{4AA8F2B8-E21B-4BE7-A893-3FFF0AC06145}" srcOrd="1" destOrd="0" presId="urn:microsoft.com/office/officeart/2008/layout/LinedList"/>
    <dgm:cxn modelId="{E97F61C3-1C8D-4F0C-9388-8E3F3D449820}" type="presParOf" srcId="{4AA8F2B8-E21B-4BE7-A893-3FFF0AC06145}" destId="{9DE84546-E3A5-47B1-A467-A2CD9DCCB73C}" srcOrd="0" destOrd="0" presId="urn:microsoft.com/office/officeart/2008/layout/LinedList"/>
    <dgm:cxn modelId="{ACF8B5CA-07A3-46F6-A7DD-CC0415DDA5FB}" type="presParOf" srcId="{4AA8F2B8-E21B-4BE7-A893-3FFF0AC06145}" destId="{6E28E3CF-5EE6-4452-9475-B0A701130651}" srcOrd="1" destOrd="0" presId="urn:microsoft.com/office/officeart/2008/layout/LinedList"/>
    <dgm:cxn modelId="{3016754F-FD18-4EA2-B789-287048DBDF94}" type="presParOf" srcId="{996C0CB7-0F71-48F0-AD70-EFBD1C03265E}" destId="{55B930C1-5DC5-4DB9-995F-E7710D1359C1}" srcOrd="2" destOrd="0" presId="urn:microsoft.com/office/officeart/2008/layout/LinedList"/>
    <dgm:cxn modelId="{55EDE831-1305-4B8A-8C91-83BAF837A158}" type="presParOf" srcId="{996C0CB7-0F71-48F0-AD70-EFBD1C03265E}" destId="{E5AF5875-9FD9-4D8B-ABCD-3FD0D26B07EE}" srcOrd="3" destOrd="0" presId="urn:microsoft.com/office/officeart/2008/layout/LinedList"/>
    <dgm:cxn modelId="{C5C87823-0A12-4CF6-A464-7BD55FC0A286}" type="presParOf" srcId="{E5AF5875-9FD9-4D8B-ABCD-3FD0D26B07EE}" destId="{C3F29640-DFBE-45AF-8514-BCC05D9A9E59}" srcOrd="0" destOrd="0" presId="urn:microsoft.com/office/officeart/2008/layout/LinedList"/>
    <dgm:cxn modelId="{71E3CCD3-1DCE-4052-A58B-3C396ABB3A94}" type="presParOf" srcId="{E5AF5875-9FD9-4D8B-ABCD-3FD0D26B07EE}" destId="{6052BDB2-17E7-4C60-9239-19D3209C33AE}" srcOrd="1" destOrd="0" presId="urn:microsoft.com/office/officeart/2008/layout/LinedList"/>
    <dgm:cxn modelId="{60306320-48B5-4BDC-B466-722F40E24F10}" type="presParOf" srcId="{996C0CB7-0F71-48F0-AD70-EFBD1C03265E}" destId="{D15720B3-A2E5-44F0-8817-C068B325199D}" srcOrd="4" destOrd="0" presId="urn:microsoft.com/office/officeart/2008/layout/LinedList"/>
    <dgm:cxn modelId="{58B3307D-C4E3-43C3-8EA2-E586D3096291}" type="presParOf" srcId="{996C0CB7-0F71-48F0-AD70-EFBD1C03265E}" destId="{FC1D14D6-7E61-4CB9-AF07-0BC2EE0F31B1}" srcOrd="5" destOrd="0" presId="urn:microsoft.com/office/officeart/2008/layout/LinedList"/>
    <dgm:cxn modelId="{D74A391E-F2B3-4D59-A1E3-943F9EB6E53A}" type="presParOf" srcId="{FC1D14D6-7E61-4CB9-AF07-0BC2EE0F31B1}" destId="{D2F53CA5-52BB-47F2-8356-99F95FA2896C}" srcOrd="0" destOrd="0" presId="urn:microsoft.com/office/officeart/2008/layout/LinedList"/>
    <dgm:cxn modelId="{424CC2F6-B9A5-4A76-BBE8-62C1D4F72B09}" type="presParOf" srcId="{FC1D14D6-7E61-4CB9-AF07-0BC2EE0F31B1}" destId="{30B7C579-B7EB-4E9B-9A12-FA8E7051CA66}" srcOrd="1" destOrd="0" presId="urn:microsoft.com/office/officeart/2008/layout/LinedList"/>
    <dgm:cxn modelId="{7DD98CD5-9386-4413-88CC-7B7D3B67F751}" type="presParOf" srcId="{996C0CB7-0F71-48F0-AD70-EFBD1C03265E}" destId="{8438A3A8-970F-434A-ABDD-0F846649E593}" srcOrd="6" destOrd="0" presId="urn:microsoft.com/office/officeart/2008/layout/LinedList"/>
    <dgm:cxn modelId="{3F81E6A7-F4EA-4AA2-AF0A-7A1957B92D6B}" type="presParOf" srcId="{996C0CB7-0F71-48F0-AD70-EFBD1C03265E}" destId="{01300893-7D83-4679-A6F8-CC738F7AF3B3}" srcOrd="7" destOrd="0" presId="urn:microsoft.com/office/officeart/2008/layout/LinedList"/>
    <dgm:cxn modelId="{66CC561C-5B5C-41A8-8A1B-2342A5634823}" type="presParOf" srcId="{01300893-7D83-4679-A6F8-CC738F7AF3B3}" destId="{818197FE-F2A4-4288-9BCA-F3D78ECE32F1}" srcOrd="0" destOrd="0" presId="urn:microsoft.com/office/officeart/2008/layout/LinedList"/>
    <dgm:cxn modelId="{AF389E30-9A3A-4059-B014-10766DFBC92D}" type="presParOf" srcId="{01300893-7D83-4679-A6F8-CC738F7AF3B3}" destId="{50E35E0B-E707-4D62-AA76-EEFD29F00D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2BC978-B60A-44A6-9FBD-F37A3DD9AC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F61C28-FB51-4893-8064-C361EF352502}">
      <dgm:prSet/>
      <dgm:spPr/>
      <dgm:t>
        <a:bodyPr/>
        <a:lstStyle/>
        <a:p>
          <a:r>
            <a:rPr lang="en-US"/>
            <a:t>• Job-embedded Professional Learning and Virtual Lesson Modeling</a:t>
          </a:r>
        </a:p>
      </dgm:t>
    </dgm:pt>
    <dgm:pt modelId="{BCD796DC-C328-4E7A-93EA-243E8481CE87}" type="parTrans" cxnId="{D1087813-28F3-4C29-8D16-7B695AD865F6}">
      <dgm:prSet/>
      <dgm:spPr/>
      <dgm:t>
        <a:bodyPr/>
        <a:lstStyle/>
        <a:p>
          <a:endParaRPr lang="en-US"/>
        </a:p>
      </dgm:t>
    </dgm:pt>
    <dgm:pt modelId="{D8888598-4DC5-4D54-9EF8-086061463A97}" type="sibTrans" cxnId="{D1087813-28F3-4C29-8D16-7B695AD865F6}">
      <dgm:prSet/>
      <dgm:spPr/>
      <dgm:t>
        <a:bodyPr/>
        <a:lstStyle/>
        <a:p>
          <a:endParaRPr lang="en-US"/>
        </a:p>
      </dgm:t>
    </dgm:pt>
    <dgm:pt modelId="{35CAA041-9F3F-4C37-B392-910B5FB4C4AD}">
      <dgm:prSet/>
      <dgm:spPr/>
      <dgm:t>
        <a:bodyPr/>
        <a:lstStyle/>
        <a:p>
          <a:r>
            <a:rPr lang="en-US"/>
            <a:t>• Workbooks, Flashcards, and eBooks</a:t>
          </a:r>
        </a:p>
      </dgm:t>
    </dgm:pt>
    <dgm:pt modelId="{5DEEF608-2A6B-49DF-BB27-33E4DEA7553F}" type="parTrans" cxnId="{5C18A5C1-FE24-40B1-A6B6-5F9A677DFB00}">
      <dgm:prSet/>
      <dgm:spPr/>
      <dgm:t>
        <a:bodyPr/>
        <a:lstStyle/>
        <a:p>
          <a:endParaRPr lang="en-US"/>
        </a:p>
      </dgm:t>
    </dgm:pt>
    <dgm:pt modelId="{6645D629-2C1C-482A-92E2-218BAF2BAF80}" type="sibTrans" cxnId="{5C18A5C1-FE24-40B1-A6B6-5F9A677DFB00}">
      <dgm:prSet/>
      <dgm:spPr/>
      <dgm:t>
        <a:bodyPr/>
        <a:lstStyle/>
        <a:p>
          <a:endParaRPr lang="en-US"/>
        </a:p>
      </dgm:t>
    </dgm:pt>
    <dgm:pt modelId="{566EEA52-BD6A-4335-9B5C-29086536E280}">
      <dgm:prSet/>
      <dgm:spPr/>
      <dgm:t>
        <a:bodyPr/>
        <a:lstStyle/>
        <a:p>
          <a:r>
            <a:rPr lang="en-US"/>
            <a:t>• Consulting, Custom Curriculum Design, Pacing Guides</a:t>
          </a:r>
        </a:p>
      </dgm:t>
    </dgm:pt>
    <dgm:pt modelId="{DF345EBD-8D92-4945-BE53-69F6075BEEC2}" type="parTrans" cxnId="{6F1B02F0-AE34-40AF-A5DF-F5138C97CB0D}">
      <dgm:prSet/>
      <dgm:spPr/>
      <dgm:t>
        <a:bodyPr/>
        <a:lstStyle/>
        <a:p>
          <a:endParaRPr lang="en-US"/>
        </a:p>
      </dgm:t>
    </dgm:pt>
    <dgm:pt modelId="{729EF4D1-7455-46AE-ADA5-710EEF2838C7}" type="sibTrans" cxnId="{6F1B02F0-AE34-40AF-A5DF-F5138C97CB0D}">
      <dgm:prSet/>
      <dgm:spPr/>
      <dgm:t>
        <a:bodyPr/>
        <a:lstStyle/>
        <a:p>
          <a:endParaRPr lang="en-US"/>
        </a:p>
      </dgm:t>
    </dgm:pt>
    <dgm:pt modelId="{CC4700B9-EE3F-406D-A26C-890CB1BAD756}" type="pres">
      <dgm:prSet presAssocID="{682BC978-B60A-44A6-9FBD-F37A3DD9AC24}" presName="linear" presStyleCnt="0">
        <dgm:presLayoutVars>
          <dgm:animLvl val="lvl"/>
          <dgm:resizeHandles val="exact"/>
        </dgm:presLayoutVars>
      </dgm:prSet>
      <dgm:spPr/>
    </dgm:pt>
    <dgm:pt modelId="{956CDE34-8615-4A4D-8901-8E5D4C6551C5}" type="pres">
      <dgm:prSet presAssocID="{51F61C28-FB51-4893-8064-C361EF3525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390A22-F1D8-4638-A09A-B24C41FAF73B}" type="pres">
      <dgm:prSet presAssocID="{D8888598-4DC5-4D54-9EF8-086061463A97}" presName="spacer" presStyleCnt="0"/>
      <dgm:spPr/>
    </dgm:pt>
    <dgm:pt modelId="{B4E9DB81-7223-4F78-9C80-3A935FE7D2DC}" type="pres">
      <dgm:prSet presAssocID="{35CAA041-9F3F-4C37-B392-910B5FB4C4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0E5634-BAFE-419B-8E44-53C944A27E77}" type="pres">
      <dgm:prSet presAssocID="{6645D629-2C1C-482A-92E2-218BAF2BAF80}" presName="spacer" presStyleCnt="0"/>
      <dgm:spPr/>
    </dgm:pt>
    <dgm:pt modelId="{BA409A79-90AE-4900-887F-1E32FA1055D3}" type="pres">
      <dgm:prSet presAssocID="{566EEA52-BD6A-4335-9B5C-29086536E2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087813-28F3-4C29-8D16-7B695AD865F6}" srcId="{682BC978-B60A-44A6-9FBD-F37A3DD9AC24}" destId="{51F61C28-FB51-4893-8064-C361EF352502}" srcOrd="0" destOrd="0" parTransId="{BCD796DC-C328-4E7A-93EA-243E8481CE87}" sibTransId="{D8888598-4DC5-4D54-9EF8-086061463A97}"/>
    <dgm:cxn modelId="{42B13024-B151-42B5-801A-0AF50EFD0D80}" type="presOf" srcId="{35CAA041-9F3F-4C37-B392-910B5FB4C4AD}" destId="{B4E9DB81-7223-4F78-9C80-3A935FE7D2DC}" srcOrd="0" destOrd="0" presId="urn:microsoft.com/office/officeart/2005/8/layout/vList2"/>
    <dgm:cxn modelId="{FFA02C4A-3AD1-433F-A194-1F4F93342C72}" type="presOf" srcId="{51F61C28-FB51-4893-8064-C361EF352502}" destId="{956CDE34-8615-4A4D-8901-8E5D4C6551C5}" srcOrd="0" destOrd="0" presId="urn:microsoft.com/office/officeart/2005/8/layout/vList2"/>
    <dgm:cxn modelId="{5C18A5C1-FE24-40B1-A6B6-5F9A677DFB00}" srcId="{682BC978-B60A-44A6-9FBD-F37A3DD9AC24}" destId="{35CAA041-9F3F-4C37-B392-910B5FB4C4AD}" srcOrd="1" destOrd="0" parTransId="{5DEEF608-2A6B-49DF-BB27-33E4DEA7553F}" sibTransId="{6645D629-2C1C-482A-92E2-218BAF2BAF80}"/>
    <dgm:cxn modelId="{9FBED1CA-A1E0-4273-A0DA-853113AFF737}" type="presOf" srcId="{566EEA52-BD6A-4335-9B5C-29086536E280}" destId="{BA409A79-90AE-4900-887F-1E32FA1055D3}" srcOrd="0" destOrd="0" presId="urn:microsoft.com/office/officeart/2005/8/layout/vList2"/>
    <dgm:cxn modelId="{8BCC5BEE-2FCC-432E-B91D-AFA602464032}" type="presOf" srcId="{682BC978-B60A-44A6-9FBD-F37A3DD9AC24}" destId="{CC4700B9-EE3F-406D-A26C-890CB1BAD756}" srcOrd="0" destOrd="0" presId="urn:microsoft.com/office/officeart/2005/8/layout/vList2"/>
    <dgm:cxn modelId="{6F1B02F0-AE34-40AF-A5DF-F5138C97CB0D}" srcId="{682BC978-B60A-44A6-9FBD-F37A3DD9AC24}" destId="{566EEA52-BD6A-4335-9B5C-29086536E280}" srcOrd="2" destOrd="0" parTransId="{DF345EBD-8D92-4945-BE53-69F6075BEEC2}" sibTransId="{729EF4D1-7455-46AE-ADA5-710EEF2838C7}"/>
    <dgm:cxn modelId="{449EF5C4-AB3C-4796-8CA8-5ACF814E0334}" type="presParOf" srcId="{CC4700B9-EE3F-406D-A26C-890CB1BAD756}" destId="{956CDE34-8615-4A4D-8901-8E5D4C6551C5}" srcOrd="0" destOrd="0" presId="urn:microsoft.com/office/officeart/2005/8/layout/vList2"/>
    <dgm:cxn modelId="{F7393082-37B0-4859-A229-B09A813DFCCD}" type="presParOf" srcId="{CC4700B9-EE3F-406D-A26C-890CB1BAD756}" destId="{F7390A22-F1D8-4638-A09A-B24C41FAF73B}" srcOrd="1" destOrd="0" presId="urn:microsoft.com/office/officeart/2005/8/layout/vList2"/>
    <dgm:cxn modelId="{2253C1C7-23BB-4635-B88D-4A619A7C9FE0}" type="presParOf" srcId="{CC4700B9-EE3F-406D-A26C-890CB1BAD756}" destId="{B4E9DB81-7223-4F78-9C80-3A935FE7D2DC}" srcOrd="2" destOrd="0" presId="urn:microsoft.com/office/officeart/2005/8/layout/vList2"/>
    <dgm:cxn modelId="{FEE0478F-6D18-4E9D-83E9-ED5107FB8776}" type="presParOf" srcId="{CC4700B9-EE3F-406D-A26C-890CB1BAD756}" destId="{F50E5634-BAFE-419B-8E44-53C944A27E77}" srcOrd="3" destOrd="0" presId="urn:microsoft.com/office/officeart/2005/8/layout/vList2"/>
    <dgm:cxn modelId="{A72C53A7-1A29-4DC5-BDAB-2EF4BCC3F98D}" type="presParOf" srcId="{CC4700B9-EE3F-406D-A26C-890CB1BAD756}" destId="{BA409A79-90AE-4900-887F-1E32FA1055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9D9B3-8E01-425B-8336-33A72A25D1AF}">
      <dsp:nvSpPr>
        <dsp:cNvPr id="0" name=""/>
        <dsp:cNvSpPr/>
      </dsp:nvSpPr>
      <dsp:spPr>
        <a:xfrm>
          <a:off x="715337" y="2413"/>
          <a:ext cx="3221521" cy="19329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Fragmented tools for students and teachers</a:t>
          </a:r>
        </a:p>
      </dsp:txBody>
      <dsp:txXfrm>
        <a:off x="715337" y="2413"/>
        <a:ext cx="3221521" cy="1932912"/>
      </dsp:txXfrm>
    </dsp:sp>
    <dsp:sp modelId="{12502CB3-2442-47D8-AF13-4205967993B8}">
      <dsp:nvSpPr>
        <dsp:cNvPr id="0" name=""/>
        <dsp:cNvSpPr/>
      </dsp:nvSpPr>
      <dsp:spPr>
        <a:xfrm>
          <a:off x="4259011" y="2413"/>
          <a:ext cx="3221521" cy="19329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PD not directly connected to classroom content</a:t>
          </a:r>
        </a:p>
      </dsp:txBody>
      <dsp:txXfrm>
        <a:off x="4259011" y="2413"/>
        <a:ext cx="3221521" cy="1932912"/>
      </dsp:txXfrm>
    </dsp:sp>
    <dsp:sp modelId="{16E877D7-8524-48F4-8A50-9B802602DF79}">
      <dsp:nvSpPr>
        <dsp:cNvPr id="0" name=""/>
        <dsp:cNvSpPr/>
      </dsp:nvSpPr>
      <dsp:spPr>
        <a:xfrm>
          <a:off x="2487174" y="2257478"/>
          <a:ext cx="3221521" cy="19329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• Districts struggle to prove ROI and CCRPI growth</a:t>
          </a:r>
        </a:p>
      </dsp:txBody>
      <dsp:txXfrm>
        <a:off x="2487174" y="2257478"/>
        <a:ext cx="3221521" cy="1932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1CBD5-0147-4A85-A2D6-F0D0BF553F0B}">
      <dsp:nvSpPr>
        <dsp:cNvPr id="0" name=""/>
        <dsp:cNvSpPr/>
      </dsp:nvSpPr>
      <dsp:spPr>
        <a:xfrm>
          <a:off x="715337" y="2413"/>
          <a:ext cx="3221521" cy="19329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One System — Two Audiences — Shared Results</a:t>
          </a:r>
        </a:p>
      </dsp:txBody>
      <dsp:txXfrm>
        <a:off x="715337" y="2413"/>
        <a:ext cx="3221521" cy="1932912"/>
      </dsp:txXfrm>
    </dsp:sp>
    <dsp:sp modelId="{C2CE70E4-92B9-46E4-8393-C993A16B74D5}">
      <dsp:nvSpPr>
        <dsp:cNvPr id="0" name=""/>
        <dsp:cNvSpPr/>
      </dsp:nvSpPr>
      <dsp:spPr>
        <a:xfrm>
          <a:off x="4259011" y="2413"/>
          <a:ext cx="3221521" cy="1932912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• Interactive student science courses (Labs, Games, Assessments)</a:t>
          </a:r>
        </a:p>
      </dsp:txBody>
      <dsp:txXfrm>
        <a:off x="4259011" y="2413"/>
        <a:ext cx="3221521" cy="1932912"/>
      </dsp:txXfrm>
    </dsp:sp>
    <dsp:sp modelId="{869BA905-02B1-4AAC-93B1-4FB39E92D78A}">
      <dsp:nvSpPr>
        <dsp:cNvPr id="0" name=""/>
        <dsp:cNvSpPr/>
      </dsp:nvSpPr>
      <dsp:spPr>
        <a:xfrm>
          <a:off x="715337" y="2257478"/>
          <a:ext cx="3221521" cy="1932912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• Job-embedded teacher PD linked to the same standards</a:t>
          </a:r>
        </a:p>
      </dsp:txBody>
      <dsp:txXfrm>
        <a:off x="715337" y="2257478"/>
        <a:ext cx="3221521" cy="1932912"/>
      </dsp:txXfrm>
    </dsp:sp>
    <dsp:sp modelId="{852757BA-F8F9-45D0-B652-CF94E7CB7472}">
      <dsp:nvSpPr>
        <dsp:cNvPr id="0" name=""/>
        <dsp:cNvSpPr/>
      </dsp:nvSpPr>
      <dsp:spPr>
        <a:xfrm>
          <a:off x="4259011" y="2257478"/>
          <a:ext cx="3221521" cy="193291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• Live dashboards connecting teacher fidelity to student mastery</a:t>
          </a:r>
        </a:p>
      </dsp:txBody>
      <dsp:txXfrm>
        <a:off x="4259011" y="2257478"/>
        <a:ext cx="3221521" cy="1932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7B888-C0C1-4E8C-822F-96582ACDADBE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C79BC-9F67-4B56-896D-3C125BF46D28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Step 1: Students engage with FSI interactive lessons and labs</a:t>
          </a:r>
        </a:p>
      </dsp:txBody>
      <dsp:txXfrm>
        <a:off x="78583" y="2435142"/>
        <a:ext cx="2399612" cy="720000"/>
      </dsp:txXfrm>
    </dsp:sp>
    <dsp:sp modelId="{0CB888CC-49BA-443E-825E-7B940EE08A3D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D7D5-92D0-4250-BBC8-F1A2FD5A89EF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Step 2: Teachers receive job-embedded PD while modeling those lessons</a:t>
          </a:r>
        </a:p>
      </dsp:txBody>
      <dsp:txXfrm>
        <a:off x="2898129" y="2435142"/>
        <a:ext cx="2399612" cy="720000"/>
      </dsp:txXfrm>
    </dsp:sp>
    <dsp:sp modelId="{D4C59C11-87F9-4DDF-91CF-74DFC354CEEC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A0DAB-1BED-4E24-A490-BD232C987F30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Step 3: Schools monitor student &amp; teacher progress on one dashboard</a:t>
          </a:r>
        </a:p>
      </dsp:txBody>
      <dsp:txXfrm>
        <a:off x="5717674" y="2435142"/>
        <a:ext cx="239961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7FF4A-6BB8-4C58-9F67-692C59B9D6A9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FC1A7-248C-4D23-B807-5CDEF8427066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100% Georgia Standards Aligned</a:t>
          </a:r>
        </a:p>
      </dsp:txBody>
      <dsp:txXfrm>
        <a:off x="0" y="0"/>
        <a:ext cx="5175384" cy="1384035"/>
      </dsp:txXfrm>
    </dsp:sp>
    <dsp:sp modelId="{E8165CA3-9B6C-4420-9436-8F3FDD816111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9BCC6-7731-45C0-B677-193956BA90A5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Gamified labs &amp; real-world activities</a:t>
          </a:r>
        </a:p>
      </dsp:txBody>
      <dsp:txXfrm>
        <a:off x="0" y="1384035"/>
        <a:ext cx="5175384" cy="1384035"/>
      </dsp:txXfrm>
    </dsp:sp>
    <dsp:sp modelId="{54643DFB-287F-4055-943B-98797A826B0F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A06C0-7EA2-48A3-83AE-CA9A64F137E2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Tiered lessons for developing → proficient → distinguished</a:t>
          </a:r>
        </a:p>
      </dsp:txBody>
      <dsp:txXfrm>
        <a:off x="0" y="2768070"/>
        <a:ext cx="5175384" cy="1384035"/>
      </dsp:txXfrm>
    </dsp:sp>
    <dsp:sp modelId="{6B9AD945-9C04-4763-B073-2E2CEBCEC928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CE730-49EC-4B2C-A28F-BDA2426DB6A8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Automatic Milestones-style pre/post testing</a:t>
          </a:r>
        </a:p>
      </dsp:txBody>
      <dsp:txXfrm>
        <a:off x="0" y="4152105"/>
        <a:ext cx="5175384" cy="1384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80474-AED5-49A9-BFF5-E14B7D4253E6}">
      <dsp:nvSpPr>
        <dsp:cNvPr id="0" name=""/>
        <dsp:cNvSpPr/>
      </dsp:nvSpPr>
      <dsp:spPr>
        <a:xfrm>
          <a:off x="0" y="503310"/>
          <a:ext cx="5175384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Co-teaching and lab modeling in real classrooms</a:t>
          </a:r>
        </a:p>
      </dsp:txBody>
      <dsp:txXfrm>
        <a:off x="52431" y="555741"/>
        <a:ext cx="5070522" cy="969198"/>
      </dsp:txXfrm>
    </dsp:sp>
    <dsp:sp modelId="{68DC1835-F37E-45BF-97C1-D798061F0427}">
      <dsp:nvSpPr>
        <dsp:cNvPr id="0" name=""/>
        <dsp:cNvSpPr/>
      </dsp:nvSpPr>
      <dsp:spPr>
        <a:xfrm>
          <a:off x="0" y="1655130"/>
          <a:ext cx="5175384" cy="107406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• Virtual and onsite Milestones test taking prep sessions</a:t>
          </a:r>
        </a:p>
      </dsp:txBody>
      <dsp:txXfrm>
        <a:off x="52431" y="1707561"/>
        <a:ext cx="5070522" cy="969198"/>
      </dsp:txXfrm>
    </dsp:sp>
    <dsp:sp modelId="{C3BB03B9-08F6-404A-B02D-740CE20D90AD}">
      <dsp:nvSpPr>
        <dsp:cNvPr id="0" name=""/>
        <dsp:cNvSpPr/>
      </dsp:nvSpPr>
      <dsp:spPr>
        <a:xfrm>
          <a:off x="0" y="2806950"/>
          <a:ext cx="5175384" cy="107406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Reflection journals, checklists, and pacing guides</a:t>
          </a:r>
        </a:p>
      </dsp:txBody>
      <dsp:txXfrm>
        <a:off x="52431" y="2859381"/>
        <a:ext cx="5070522" cy="969198"/>
      </dsp:txXfrm>
    </dsp:sp>
    <dsp:sp modelId="{E2CCD074-7437-40F2-B942-297CC554D04E}">
      <dsp:nvSpPr>
        <dsp:cNvPr id="0" name=""/>
        <dsp:cNvSpPr/>
      </dsp:nvSpPr>
      <dsp:spPr>
        <a:xfrm>
          <a:off x="0" y="3958770"/>
          <a:ext cx="5175384" cy="10740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Immediate classroom application from every PD module</a:t>
          </a:r>
        </a:p>
      </dsp:txBody>
      <dsp:txXfrm>
        <a:off x="52431" y="4011201"/>
        <a:ext cx="5070522" cy="9691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F8935-193B-49E7-9A92-B0271EAA162F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84546-E3A5-47B1-A467-A2CD9DCCB73C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FSI = Engagement + Alignment + Support</a:t>
          </a:r>
        </a:p>
      </dsp:txBody>
      <dsp:txXfrm>
        <a:off x="0" y="0"/>
        <a:ext cx="5175384" cy="1384035"/>
      </dsp:txXfrm>
    </dsp:sp>
    <dsp:sp modelId="{55B930C1-5DC5-4DB9-995F-E7710D1359C1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29640-DFBE-45AF-8514-BCC05D9A9E59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Job-embedded PD linked directly to student outcomes</a:t>
          </a:r>
        </a:p>
      </dsp:txBody>
      <dsp:txXfrm>
        <a:off x="0" y="1384035"/>
        <a:ext cx="5175384" cy="1384035"/>
      </dsp:txXfrm>
    </dsp:sp>
    <dsp:sp modelId="{D15720B3-A2E5-44F0-8817-C068B325199D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53CA5-52BB-47F2-8356-99F95FA2896C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Tailored, hands-on learning for auditory, visual, and kinesthetic learners</a:t>
          </a:r>
        </a:p>
      </dsp:txBody>
      <dsp:txXfrm>
        <a:off x="0" y="2768070"/>
        <a:ext cx="5175384" cy="1384035"/>
      </dsp:txXfrm>
    </dsp:sp>
    <dsp:sp modelId="{8438A3A8-970F-434A-ABDD-0F846649E593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197FE-F2A4-4288-9BCA-F3D78ECE32F1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• Local Georgia focus and unmatched service responsiveness</a:t>
          </a:r>
        </a:p>
      </dsp:txBody>
      <dsp:txXfrm>
        <a:off x="0" y="4152105"/>
        <a:ext cx="5175384" cy="1384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CDE34-8615-4A4D-8901-8E5D4C6551C5}">
      <dsp:nvSpPr>
        <dsp:cNvPr id="0" name=""/>
        <dsp:cNvSpPr/>
      </dsp:nvSpPr>
      <dsp:spPr>
        <a:xfrm>
          <a:off x="0" y="36390"/>
          <a:ext cx="5175384" cy="1759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Job-embedded Professional Learning and Virtual Lesson Modeling</a:t>
          </a:r>
        </a:p>
      </dsp:txBody>
      <dsp:txXfrm>
        <a:off x="85900" y="122290"/>
        <a:ext cx="5003584" cy="1587880"/>
      </dsp:txXfrm>
    </dsp:sp>
    <dsp:sp modelId="{B4E9DB81-7223-4F78-9C80-3A935FE7D2DC}">
      <dsp:nvSpPr>
        <dsp:cNvPr id="0" name=""/>
        <dsp:cNvSpPr/>
      </dsp:nvSpPr>
      <dsp:spPr>
        <a:xfrm>
          <a:off x="0" y="1888230"/>
          <a:ext cx="5175384" cy="17596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Workbooks, Flashcards, and eBooks</a:t>
          </a:r>
        </a:p>
      </dsp:txBody>
      <dsp:txXfrm>
        <a:off x="85900" y="1974130"/>
        <a:ext cx="5003584" cy="1587880"/>
      </dsp:txXfrm>
    </dsp:sp>
    <dsp:sp modelId="{BA409A79-90AE-4900-887F-1E32FA1055D3}">
      <dsp:nvSpPr>
        <dsp:cNvPr id="0" name=""/>
        <dsp:cNvSpPr/>
      </dsp:nvSpPr>
      <dsp:spPr>
        <a:xfrm>
          <a:off x="0" y="3740070"/>
          <a:ext cx="5175384" cy="17596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Consulting, Custom Curriculum Design, Pacing Guides</a:t>
          </a:r>
        </a:p>
      </dsp:txBody>
      <dsp:txXfrm>
        <a:off x="85900" y="3825970"/>
        <a:ext cx="5003584" cy="158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322" y="583345"/>
            <a:ext cx="5370268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defRPr sz="3600" b="1">
                <a:solidFill>
                  <a:srgbClr val="0038A8"/>
                </a:solidFill>
              </a:defRPr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FSI Courses: Empowering Georgia Science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71" y="5972174"/>
            <a:ext cx="6434024" cy="5048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  <a:defRPr sz="2000">
                <a:solidFill>
                  <a:srgbClr val="000000"/>
                </a:solidFill>
              </a:defRPr>
            </a:pP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Father-Son Innovations | Student Success | Teacher Mastery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F5118-8A86-6BB1-2B12-38B2A7E13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4855-A8E4-B41A-3C20-4D76DFBC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49"/>
          </a:xfrm>
        </p:spPr>
        <p:txBody>
          <a:bodyPr>
            <a:norm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sz="4800" dirty="0"/>
              <a:t>Pricing &amp; ROI Tiers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E1BCA-A6C1-FA84-7CC9-A465BD68A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2956"/>
            <a:ext cx="8229600" cy="5279026"/>
          </a:xfrm>
        </p:spPr>
        <p:txBody>
          <a:bodyPr/>
          <a:lstStyle/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dirty="0"/>
              <a:t>“One platform, two outcomes — measurable student and teacher growth at half the cost.”</a:t>
            </a:r>
            <a:endParaRPr lang="en-US" dirty="0"/>
          </a:p>
          <a:p>
            <a:pPr>
              <a:defRPr sz="2000">
                <a:solidFill>
                  <a:srgbClr val="000000"/>
                </a:solidFill>
              </a:defRPr>
            </a:pPr>
            <a:endParaRPr lang="en-US" dirty="0"/>
          </a:p>
          <a:p>
            <a:pPr>
              <a:defRPr sz="2000">
                <a:solidFill>
                  <a:srgbClr val="000000"/>
                </a:solidFill>
              </a:defRPr>
            </a:pPr>
            <a:endParaRPr dirty="0"/>
          </a:p>
        </p:txBody>
      </p:sp>
      <p:pic>
        <p:nvPicPr>
          <p:cNvPr id="5" name="Picture 4" descr="A screenshot of a computer game&#10;&#10;AI-generated content may be incorrect.">
            <a:extLst>
              <a:ext uri="{FF2B5EF4-FFF2-40B4-BE49-F238E27FC236}">
                <a16:creationId xmlns:a16="http://schemas.microsoft.com/office/drawing/2014/main" id="{26C058B0-6DBA-0566-6DF9-3F8948056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4" y="1713744"/>
            <a:ext cx="9145344" cy="51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2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5D79F-04DE-8DFD-8FC0-CC06A15B1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C52A-F544-3777-121D-F76ACA2C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49"/>
          </a:xfrm>
        </p:spPr>
        <p:txBody>
          <a:bodyPr>
            <a:norm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sz="4800" dirty="0"/>
              <a:t>Pricing &amp; ROI Tiers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BD941-1B05-618F-203D-DDBAFDC09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2956"/>
            <a:ext cx="8229600" cy="5279026"/>
          </a:xfrm>
        </p:spPr>
        <p:txBody>
          <a:bodyPr/>
          <a:lstStyle/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dirty="0"/>
              <a:t>“One platform, two outcomes — measurable student and teacher growth at half the cost.”</a:t>
            </a:r>
            <a:endParaRPr lang="en-US" dirty="0"/>
          </a:p>
          <a:p>
            <a:pPr>
              <a:defRPr sz="2000">
                <a:solidFill>
                  <a:srgbClr val="000000"/>
                </a:solidFill>
              </a:defRPr>
            </a:pPr>
            <a:endParaRPr lang="en-US" dirty="0"/>
          </a:p>
          <a:p>
            <a:pPr>
              <a:defRPr sz="2000">
                <a:solidFill>
                  <a:srgbClr val="000000"/>
                </a:solidFill>
              </a:defRPr>
            </a:pPr>
            <a:endParaRPr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3DEAF50-3A1E-C3FE-3957-947BC44CE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lang="en-US" sz="4700"/>
              <a:t>Menu of Services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D1D749-F4D8-9E01-DEB3-2D33FED55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050710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42" y="639520"/>
            <a:ext cx="2571750" cy="1719072"/>
          </a:xfrm>
        </p:spPr>
        <p:txBody>
          <a:bodyPr anchor="b">
            <a:norm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lang="en-US" sz="4800" dirty="0"/>
              <a:t>Proven Results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42" y="2807208"/>
            <a:ext cx="2571750" cy="3410712"/>
          </a:xfrm>
        </p:spPr>
        <p:txBody>
          <a:bodyPr anchor="t">
            <a:norm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900" dirty="0"/>
              <a:t>Every school we’ve partnered with has seen measurable improvement in CCRPI and Milestones readiness.</a:t>
            </a:r>
          </a:p>
        </p:txBody>
      </p:sp>
      <p:pic>
        <p:nvPicPr>
          <p:cNvPr id="5" name="Picture 4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8ACA84E2-F247-8B07-E9C7-C71AF35F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95" y="1525573"/>
            <a:ext cx="5838560" cy="34567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lang="en-US" sz="4800" dirty="0"/>
              <a:t>Call to Action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01" y="2807208"/>
            <a:ext cx="3027083" cy="3410712"/>
          </a:xfrm>
        </p:spPr>
        <p:txBody>
          <a:bodyPr anchor="t">
            <a:norm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900" dirty="0"/>
              <a:t>When teachers and students grow together, Georgia’s future shines brighter.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900" dirty="0"/>
              <a:t>Let’s build mastery together — Book a Demo Today.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en-US" sz="1900" dirty="0"/>
              <a:t>Visit: fsicourses.net</a:t>
            </a:r>
          </a:p>
        </p:txBody>
      </p:sp>
      <p:pic>
        <p:nvPicPr>
          <p:cNvPr id="16" name="Graphic 15" descr="History">
            <a:extLst>
              <a:ext uri="{FF2B5EF4-FFF2-40B4-BE49-F238E27FC236}">
                <a16:creationId xmlns:a16="http://schemas.microsoft.com/office/drawing/2014/main" id="{261CDC61-A8A1-AF3E-3AF6-780B806B1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181" y="840105"/>
            <a:ext cx="5177790" cy="51777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lang="en-US" sz="4800" dirty="0">
                <a:solidFill>
                  <a:srgbClr val="FFFFFF"/>
                </a:solidFill>
              </a:rPr>
              <a:t>The Problem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8D9351-EE67-B539-94E3-3367818D9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14666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lang="en-US" sz="4800" dirty="0">
                <a:solidFill>
                  <a:srgbClr val="FFFFFF"/>
                </a:solidFill>
              </a:rPr>
              <a:t>The FSI Integrated Solution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ED49199-10A7-FD96-2ADF-528229594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68592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lang="en-US" sz="4800" dirty="0">
                <a:solidFill>
                  <a:srgbClr val="FFFFFF"/>
                </a:solidFill>
              </a:rPr>
              <a:t>How It Works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87EAA941-0503-DC48-EFCC-703521449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05190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lang="en-US" sz="4700"/>
              <a:t>Student Learning Features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C05F8E-6D65-214B-A8C4-EE846C5E9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69076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lang="en-US" sz="3600"/>
              <a:t>Teacher Professional Learning Features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471F075-E960-B21C-51F7-595C6294B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95232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lang="en-US" sz="4700"/>
              <a:t>The Secret Sauce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C15FA64-711F-412D-F869-CA58E18DF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40013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90" y="38122"/>
            <a:ext cx="7879842" cy="1014984"/>
          </a:xfrm>
        </p:spPr>
        <p:txBody>
          <a:bodyPr anchor="b">
            <a:norm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lang="en-US" sz="4800" dirty="0"/>
              <a:t>The Competitive Edge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4F2E30A-1294-3D15-AD6F-E13043636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077809"/>
              </p:ext>
            </p:extLst>
          </p:nvPr>
        </p:nvGraphicFramePr>
        <p:xfrm>
          <a:off x="649464" y="1926266"/>
          <a:ext cx="7861314" cy="4279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438">
                  <a:extLst>
                    <a:ext uri="{9D8B030D-6E8A-4147-A177-3AD203B41FA5}">
                      <a16:colId xmlns:a16="http://schemas.microsoft.com/office/drawing/2014/main" val="346654487"/>
                    </a:ext>
                  </a:extLst>
                </a:gridCol>
                <a:gridCol w="2620438">
                  <a:extLst>
                    <a:ext uri="{9D8B030D-6E8A-4147-A177-3AD203B41FA5}">
                      <a16:colId xmlns:a16="http://schemas.microsoft.com/office/drawing/2014/main" val="1019066959"/>
                    </a:ext>
                  </a:extLst>
                </a:gridCol>
                <a:gridCol w="2620438">
                  <a:extLst>
                    <a:ext uri="{9D8B030D-6E8A-4147-A177-3AD203B41FA5}">
                      <a16:colId xmlns:a16="http://schemas.microsoft.com/office/drawing/2014/main" val="2227598179"/>
                    </a:ext>
                  </a:extLst>
                </a:gridCol>
              </a:tblGrid>
              <a:tr h="726254">
                <a:tc>
                  <a:txBody>
                    <a:bodyPr/>
                    <a:lstStyle/>
                    <a:p>
                      <a:r>
                        <a:rPr lang="en-US" sz="2900" dirty="0"/>
                        <a:t>Category</a:t>
                      </a:r>
                    </a:p>
                  </a:txBody>
                  <a:tcPr marL="145251" marR="145251" marT="72625" marB="72625"/>
                </a:tc>
                <a:tc>
                  <a:txBody>
                    <a:bodyPr/>
                    <a:lstStyle/>
                    <a:p>
                      <a:r>
                        <a:rPr lang="en-US" sz="2900" dirty="0"/>
                        <a:t>IXL / HMH</a:t>
                      </a:r>
                    </a:p>
                  </a:txBody>
                  <a:tcPr marL="145251" marR="145251" marT="72625" marB="72625"/>
                </a:tc>
                <a:tc>
                  <a:txBody>
                    <a:bodyPr/>
                    <a:lstStyle/>
                    <a:p>
                      <a:r>
                        <a:rPr lang="en-US" sz="2900" dirty="0"/>
                        <a:t>FSI Courses</a:t>
                      </a:r>
                    </a:p>
                  </a:txBody>
                  <a:tcPr marL="145251" marR="145251" marT="72625" marB="72625"/>
                </a:tc>
                <a:extLst>
                  <a:ext uri="{0D108BD9-81ED-4DB2-BD59-A6C34878D82A}">
                    <a16:rowId xmlns:a16="http://schemas.microsoft.com/office/drawing/2014/main" val="1145439108"/>
                  </a:ext>
                </a:extLst>
              </a:tr>
              <a:tr h="562628"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Standards Alignment</a:t>
                      </a:r>
                    </a:p>
                  </a:txBody>
                  <a:tcPr marL="145251" marR="145251" marT="72625" marB="726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National/Generic</a:t>
                      </a:r>
                    </a:p>
                  </a:txBody>
                  <a:tcPr marL="145251" marR="145251" marT="72625" marB="726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100% Georgia GSE</a:t>
                      </a:r>
                    </a:p>
                  </a:txBody>
                  <a:tcPr marL="145251" marR="145251" marT="72625" marB="72625"/>
                </a:tc>
                <a:extLst>
                  <a:ext uri="{0D108BD9-81ED-4DB2-BD59-A6C34878D82A}">
                    <a16:rowId xmlns:a16="http://schemas.microsoft.com/office/drawing/2014/main" val="209163049"/>
                  </a:ext>
                </a:extLst>
              </a:tr>
              <a:tr h="726254"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Student Engagement</a:t>
                      </a:r>
                    </a:p>
                  </a:txBody>
                  <a:tcPr marL="145251" marR="145251" marT="72625" marB="726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Limited</a:t>
                      </a:r>
                    </a:p>
                  </a:txBody>
                  <a:tcPr marL="145251" marR="145251" marT="72625" marB="726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Interactive labs &amp; Games</a:t>
                      </a:r>
                    </a:p>
                  </a:txBody>
                  <a:tcPr marL="145251" marR="145251" marT="72625" marB="72625"/>
                </a:tc>
                <a:extLst>
                  <a:ext uri="{0D108BD9-81ED-4DB2-BD59-A6C34878D82A}">
                    <a16:rowId xmlns:a16="http://schemas.microsoft.com/office/drawing/2014/main" val="200926713"/>
                  </a:ext>
                </a:extLst>
              </a:tr>
              <a:tr h="726254"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Teacher PD</a:t>
                      </a:r>
                    </a:p>
                  </a:txBody>
                  <a:tcPr marL="145251" marR="145251" marT="72625" marB="726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Separate/Generic</a:t>
                      </a:r>
                    </a:p>
                  </a:txBody>
                  <a:tcPr marL="145251" marR="145251" marT="72625" marB="726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Embedded &amp; Job-based</a:t>
                      </a:r>
                    </a:p>
                  </a:txBody>
                  <a:tcPr marL="145251" marR="145251" marT="72625" marB="72625"/>
                </a:tc>
                <a:extLst>
                  <a:ext uri="{0D108BD9-81ED-4DB2-BD59-A6C34878D82A}">
                    <a16:rowId xmlns:a16="http://schemas.microsoft.com/office/drawing/2014/main" val="3256179476"/>
                  </a:ext>
                </a:extLst>
              </a:tr>
              <a:tr h="726254"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CCRPI Impact</a:t>
                      </a:r>
                    </a:p>
                  </a:txBody>
                  <a:tcPr marL="145251" marR="145251" marT="72625" marB="726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Indirect</a:t>
                      </a:r>
                    </a:p>
                  </a:txBody>
                  <a:tcPr marL="145251" marR="145251" marT="72625" marB="726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Directly linked</a:t>
                      </a:r>
                    </a:p>
                  </a:txBody>
                  <a:tcPr marL="145251" marR="145251" marT="72625" marB="72625"/>
                </a:tc>
                <a:extLst>
                  <a:ext uri="{0D108BD9-81ED-4DB2-BD59-A6C34878D82A}">
                    <a16:rowId xmlns:a16="http://schemas.microsoft.com/office/drawing/2014/main" val="527091047"/>
                  </a:ext>
                </a:extLst>
              </a:tr>
              <a:tr h="726254"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ROI</a:t>
                      </a:r>
                    </a:p>
                  </a:txBody>
                  <a:tcPr marL="145251" marR="145251" marT="72625" marB="726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Split costs</a:t>
                      </a:r>
                    </a:p>
                  </a:txBody>
                  <a:tcPr marL="145251" marR="145251" marT="72625" marB="7262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Single Contract Savings</a:t>
                      </a:r>
                    </a:p>
                  </a:txBody>
                  <a:tcPr marL="145251" marR="145251" marT="72625" marB="72625"/>
                </a:tc>
                <a:extLst>
                  <a:ext uri="{0D108BD9-81ED-4DB2-BD59-A6C34878D82A}">
                    <a16:rowId xmlns:a16="http://schemas.microsoft.com/office/drawing/2014/main" val="33870977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49"/>
          </a:xfrm>
        </p:spPr>
        <p:txBody>
          <a:bodyPr>
            <a:normAutofit/>
          </a:bodyPr>
          <a:lstStyle/>
          <a:p>
            <a:pPr>
              <a:defRPr sz="3600" b="1">
                <a:solidFill>
                  <a:srgbClr val="0038A8"/>
                </a:solidFill>
              </a:defRPr>
            </a:pPr>
            <a:r>
              <a:rPr sz="4800" dirty="0"/>
              <a:t>Pricing &amp; ROI Tiers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2956"/>
            <a:ext cx="8229600" cy="5279026"/>
          </a:xfrm>
        </p:spPr>
        <p:txBody>
          <a:bodyPr/>
          <a:lstStyle/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dirty="0"/>
              <a:t>“One platform, two outcomes — measurable student and teacher growth at half the cost.”</a:t>
            </a:r>
            <a:endParaRPr lang="en-US" dirty="0"/>
          </a:p>
          <a:p>
            <a:pPr>
              <a:defRPr sz="2000">
                <a:solidFill>
                  <a:srgbClr val="000000"/>
                </a:solidFill>
              </a:defRPr>
            </a:pPr>
            <a:endParaRPr lang="en-US" dirty="0"/>
          </a:p>
          <a:p>
            <a:pPr>
              <a:defRPr sz="2000">
                <a:solidFill>
                  <a:srgbClr val="000000"/>
                </a:solidFill>
              </a:defRPr>
            </a:pPr>
            <a:endParaRPr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521AD3F-4A32-36EC-16AD-2E1E4991B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409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FSI Courses: Empowering Georgia Science Learning</vt:lpstr>
      <vt:lpstr>The Problem</vt:lpstr>
      <vt:lpstr>The FSI Integrated Solution</vt:lpstr>
      <vt:lpstr>How It Works</vt:lpstr>
      <vt:lpstr>Student Learning Features</vt:lpstr>
      <vt:lpstr>Teacher Professional Learning Features</vt:lpstr>
      <vt:lpstr>The Secret Sauce</vt:lpstr>
      <vt:lpstr>The Competitive Edge</vt:lpstr>
      <vt:lpstr>Pricing &amp; ROI Tiers</vt:lpstr>
      <vt:lpstr>Pricing &amp; ROI Tiers</vt:lpstr>
      <vt:lpstr>Pricing &amp; ROI Tiers</vt:lpstr>
      <vt:lpstr>Menu of Services</vt:lpstr>
      <vt:lpstr>Proven Results</vt:lpstr>
      <vt:lpstr>Call to Action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Chivas Spivey</cp:lastModifiedBy>
  <cp:revision>4</cp:revision>
  <dcterms:created xsi:type="dcterms:W3CDTF">2013-01-27T09:14:16Z</dcterms:created>
  <dcterms:modified xsi:type="dcterms:W3CDTF">2025-10-08T15:06:36Z</dcterms:modified>
  <cp:category/>
</cp:coreProperties>
</file>